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Lst>
  <p:notesMasterIdLst>
    <p:notesMasterId r:id="rId17"/>
  </p:notesMasterIdLst>
  <p:sldIdLst>
    <p:sldId id="256" r:id="rId4"/>
    <p:sldId id="274" r:id="rId5"/>
    <p:sldId id="275" r:id="rId6"/>
    <p:sldId id="277" r:id="rId7"/>
    <p:sldId id="276" r:id="rId8"/>
    <p:sldId id="278" r:id="rId9"/>
    <p:sldId id="267" r:id="rId10"/>
    <p:sldId id="265" r:id="rId11"/>
    <p:sldId id="264" r:id="rId12"/>
    <p:sldId id="266" r:id="rId13"/>
    <p:sldId id="279" r:id="rId14"/>
    <p:sldId id="280"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E96"/>
    <a:srgbClr val="E64532"/>
    <a:srgbClr val="5EAE8F"/>
    <a:srgbClr val="CDE8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A853B-1A31-42F9-9794-2DC074BE1EC6}" v="1" dt="2024-10-01T15:08:33.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Akingbade" userId="S::ashley.akingbade@geolsoc.org.uk::27df837a-ab0c-4009-a450-aaf85169e39b" providerId="AD" clId="Web-{F2724DE5-BEC6-99D3-53B1-132AB5D3CC9D}"/>
    <pc:docChg chg="addSld delSld modSld sldOrd">
      <pc:chgData name="Ashley Akingbade" userId="S::ashley.akingbade@geolsoc.org.uk::27df837a-ab0c-4009-a450-aaf85169e39b" providerId="AD" clId="Web-{F2724DE5-BEC6-99D3-53B1-132AB5D3CC9D}" dt="2024-07-25T13:51:11.001" v="422"/>
      <pc:docMkLst>
        <pc:docMk/>
      </pc:docMkLst>
      <pc:sldChg chg="modSp del">
        <pc:chgData name="Ashley Akingbade" userId="S::ashley.akingbade@geolsoc.org.uk::27df837a-ab0c-4009-a450-aaf85169e39b" providerId="AD" clId="Web-{F2724DE5-BEC6-99D3-53B1-132AB5D3CC9D}" dt="2024-07-25T12:00:35.255" v="418"/>
        <pc:sldMkLst>
          <pc:docMk/>
          <pc:sldMk cId="3143934346" sldId="258"/>
        </pc:sldMkLst>
        <pc:spChg chg="mod">
          <ac:chgData name="Ashley Akingbade" userId="S::ashley.akingbade@geolsoc.org.uk::27df837a-ab0c-4009-a450-aaf85169e39b" providerId="AD" clId="Web-{F2724DE5-BEC6-99D3-53B1-132AB5D3CC9D}" dt="2024-07-25T11:47:02.748" v="250" actId="20577"/>
          <ac:spMkLst>
            <pc:docMk/>
            <pc:sldMk cId="3143934346" sldId="258"/>
            <ac:spMk id="2" creationId="{55469C60-4505-B922-A52C-365F0AA97CC4}"/>
          </ac:spMkLst>
        </pc:spChg>
      </pc:sldChg>
      <pc:sldChg chg="del">
        <pc:chgData name="Ashley Akingbade" userId="S::ashley.akingbade@geolsoc.org.uk::27df837a-ab0c-4009-a450-aaf85169e39b" providerId="AD" clId="Web-{F2724DE5-BEC6-99D3-53B1-132AB5D3CC9D}" dt="2024-07-25T11:56:23.217" v="374"/>
        <pc:sldMkLst>
          <pc:docMk/>
          <pc:sldMk cId="1305468170" sldId="259"/>
        </pc:sldMkLst>
      </pc:sldChg>
      <pc:sldChg chg="modSp">
        <pc:chgData name="Ashley Akingbade" userId="S::ashley.akingbade@geolsoc.org.uk::27df837a-ab0c-4009-a450-aaf85169e39b" providerId="AD" clId="Web-{F2724DE5-BEC6-99D3-53B1-132AB5D3CC9D}" dt="2024-07-25T10:27:17.695" v="64" actId="20577"/>
        <pc:sldMkLst>
          <pc:docMk/>
          <pc:sldMk cId="472678105" sldId="260"/>
        </pc:sldMkLst>
        <pc:spChg chg="mod">
          <ac:chgData name="Ashley Akingbade" userId="S::ashley.akingbade@geolsoc.org.uk::27df837a-ab0c-4009-a450-aaf85169e39b" providerId="AD" clId="Web-{F2724DE5-BEC6-99D3-53B1-132AB5D3CC9D}" dt="2024-07-25T10:27:17.695" v="64" actId="20577"/>
          <ac:spMkLst>
            <pc:docMk/>
            <pc:sldMk cId="472678105" sldId="260"/>
            <ac:spMk id="3" creationId="{A18040E7-9B8F-CB8C-1770-C5E11DC3F0CE}"/>
          </ac:spMkLst>
        </pc:spChg>
      </pc:sldChg>
      <pc:sldChg chg="delSp modSp add replId">
        <pc:chgData name="Ashley Akingbade" userId="S::ashley.akingbade@geolsoc.org.uk::27df837a-ab0c-4009-a450-aaf85169e39b" providerId="AD" clId="Web-{F2724DE5-BEC6-99D3-53B1-132AB5D3CC9D}" dt="2024-07-25T11:59:06.080" v="401" actId="1076"/>
        <pc:sldMkLst>
          <pc:docMk/>
          <pc:sldMk cId="1419728534" sldId="261"/>
        </pc:sldMkLst>
        <pc:spChg chg="mod">
          <ac:chgData name="Ashley Akingbade" userId="S::ashley.akingbade@geolsoc.org.uk::27df837a-ab0c-4009-a450-aaf85169e39b" providerId="AD" clId="Web-{F2724DE5-BEC6-99D3-53B1-132AB5D3CC9D}" dt="2024-07-25T10:21:20.985" v="54" actId="20577"/>
          <ac:spMkLst>
            <pc:docMk/>
            <pc:sldMk cId="1419728534" sldId="261"/>
            <ac:spMk id="2" creationId="{8F27F3EC-63F8-CE41-4BC5-59C31365CE84}"/>
          </ac:spMkLst>
        </pc:spChg>
        <pc:spChg chg="mod">
          <ac:chgData name="Ashley Akingbade" userId="S::ashley.akingbade@geolsoc.org.uk::27df837a-ab0c-4009-a450-aaf85169e39b" providerId="AD" clId="Web-{F2724DE5-BEC6-99D3-53B1-132AB5D3CC9D}" dt="2024-07-25T11:59:04.690" v="400" actId="20577"/>
          <ac:spMkLst>
            <pc:docMk/>
            <pc:sldMk cId="1419728534" sldId="261"/>
            <ac:spMk id="3" creationId="{A18040E7-9B8F-CB8C-1770-C5E11DC3F0CE}"/>
          </ac:spMkLst>
        </pc:spChg>
        <pc:spChg chg="mod">
          <ac:chgData name="Ashley Akingbade" userId="S::ashley.akingbade@geolsoc.org.uk::27df837a-ab0c-4009-a450-aaf85169e39b" providerId="AD" clId="Web-{F2724DE5-BEC6-99D3-53B1-132AB5D3CC9D}" dt="2024-07-25T11:59:06.080" v="401" actId="1076"/>
          <ac:spMkLst>
            <pc:docMk/>
            <pc:sldMk cId="1419728534" sldId="261"/>
            <ac:spMk id="4" creationId="{34A83D0A-291C-E620-2E81-900F306D99E7}"/>
          </ac:spMkLst>
        </pc:spChg>
        <pc:picChg chg="del">
          <ac:chgData name="Ashley Akingbade" userId="S::ashley.akingbade@geolsoc.org.uk::27df837a-ab0c-4009-a450-aaf85169e39b" providerId="AD" clId="Web-{F2724DE5-BEC6-99D3-53B1-132AB5D3CC9D}" dt="2024-07-25T11:58:38.705" v="394"/>
          <ac:picMkLst>
            <pc:docMk/>
            <pc:sldMk cId="1419728534" sldId="261"/>
            <ac:picMk id="5" creationId="{813E51D7-9CB6-3106-078B-535FD9421D32}"/>
          </ac:picMkLst>
        </pc:picChg>
      </pc:sldChg>
      <pc:sldChg chg="addSp delSp modSp add replId">
        <pc:chgData name="Ashley Akingbade" userId="S::ashley.akingbade@geolsoc.org.uk::27df837a-ab0c-4009-a450-aaf85169e39b" providerId="AD" clId="Web-{F2724DE5-BEC6-99D3-53B1-132AB5D3CC9D}" dt="2024-07-25T11:58:33.345" v="393"/>
        <pc:sldMkLst>
          <pc:docMk/>
          <pc:sldMk cId="2852532009" sldId="262"/>
        </pc:sldMkLst>
        <pc:spChg chg="mod">
          <ac:chgData name="Ashley Akingbade" userId="S::ashley.akingbade@geolsoc.org.uk::27df837a-ab0c-4009-a450-aaf85169e39b" providerId="AD" clId="Web-{F2724DE5-BEC6-99D3-53B1-132AB5D3CC9D}" dt="2024-07-25T11:58:33.345" v="393"/>
          <ac:spMkLst>
            <pc:docMk/>
            <pc:sldMk cId="2852532009" sldId="262"/>
            <ac:spMk id="2" creationId="{8F27F3EC-63F8-CE41-4BC5-59C31365CE84}"/>
          </ac:spMkLst>
        </pc:spChg>
        <pc:spChg chg="mod">
          <ac:chgData name="Ashley Akingbade" userId="S::ashley.akingbade@geolsoc.org.uk::27df837a-ab0c-4009-a450-aaf85169e39b" providerId="AD" clId="Web-{F2724DE5-BEC6-99D3-53B1-132AB5D3CC9D}" dt="2024-07-25T11:58:33.345" v="393"/>
          <ac:spMkLst>
            <pc:docMk/>
            <pc:sldMk cId="2852532009" sldId="262"/>
            <ac:spMk id="3" creationId="{A18040E7-9B8F-CB8C-1770-C5E11DC3F0CE}"/>
          </ac:spMkLst>
        </pc:spChg>
        <pc:spChg chg="del mod">
          <ac:chgData name="Ashley Akingbade" userId="S::ashley.akingbade@geolsoc.org.uk::27df837a-ab0c-4009-a450-aaf85169e39b" providerId="AD" clId="Web-{F2724DE5-BEC6-99D3-53B1-132AB5D3CC9D}" dt="2024-07-25T11:58:17.110" v="386"/>
          <ac:spMkLst>
            <pc:docMk/>
            <pc:sldMk cId="2852532009" sldId="262"/>
            <ac:spMk id="4" creationId="{34A83D0A-291C-E620-2E81-900F306D99E7}"/>
          </ac:spMkLst>
        </pc:spChg>
        <pc:spChg chg="add del">
          <ac:chgData name="Ashley Akingbade" userId="S::ashley.akingbade@geolsoc.org.uk::27df837a-ab0c-4009-a450-aaf85169e39b" providerId="AD" clId="Web-{F2724DE5-BEC6-99D3-53B1-132AB5D3CC9D}" dt="2024-07-25T11:58:33.314" v="392"/>
          <ac:spMkLst>
            <pc:docMk/>
            <pc:sldMk cId="2852532009" sldId="262"/>
            <ac:spMk id="16" creationId="{5C8908E2-EE49-44D2-9428-A28D2312A8D5}"/>
          </ac:spMkLst>
        </pc:spChg>
        <pc:spChg chg="add del">
          <ac:chgData name="Ashley Akingbade" userId="S::ashley.akingbade@geolsoc.org.uk::27df837a-ab0c-4009-a450-aaf85169e39b" providerId="AD" clId="Web-{F2724DE5-BEC6-99D3-53B1-132AB5D3CC9D}" dt="2024-07-25T11:58:25.048" v="388"/>
          <ac:spMkLst>
            <pc:docMk/>
            <pc:sldMk cId="2852532009" sldId="262"/>
            <ac:spMk id="17" creationId="{C0763A76-9F1C-4FC5-82B7-DD475DA461B2}"/>
          </ac:spMkLst>
        </pc:spChg>
        <pc:spChg chg="add del">
          <ac:chgData name="Ashley Akingbade" userId="S::ashley.akingbade@geolsoc.org.uk::27df837a-ab0c-4009-a450-aaf85169e39b" providerId="AD" clId="Web-{F2724DE5-BEC6-99D3-53B1-132AB5D3CC9D}" dt="2024-07-25T11:58:25.048" v="388"/>
          <ac:spMkLst>
            <pc:docMk/>
            <pc:sldMk cId="2852532009" sldId="262"/>
            <ac:spMk id="19" creationId="{E81BF4F6-F2CF-4984-9D14-D6966D92F99F}"/>
          </ac:spMkLst>
        </pc:spChg>
        <pc:spChg chg="add del">
          <ac:chgData name="Ashley Akingbade" userId="S::ashley.akingbade@geolsoc.org.uk::27df837a-ab0c-4009-a450-aaf85169e39b" providerId="AD" clId="Web-{F2724DE5-BEC6-99D3-53B1-132AB5D3CC9D}" dt="2024-07-25T11:58:30.220" v="390"/>
          <ac:spMkLst>
            <pc:docMk/>
            <pc:sldMk cId="2852532009" sldId="262"/>
            <ac:spMk id="21" creationId="{9F7D5CDA-D291-4307-BF55-1381FED29634}"/>
          </ac:spMkLst>
        </pc:spChg>
        <pc:spChg chg="add del">
          <ac:chgData name="Ashley Akingbade" userId="S::ashley.akingbade@geolsoc.org.uk::27df837a-ab0c-4009-a450-aaf85169e39b" providerId="AD" clId="Web-{F2724DE5-BEC6-99D3-53B1-132AB5D3CC9D}" dt="2024-07-25T11:58:33.314" v="392"/>
          <ac:spMkLst>
            <pc:docMk/>
            <pc:sldMk cId="2852532009" sldId="262"/>
            <ac:spMk id="24" creationId="{ED888B23-07FA-482A-96DF-47E31AF1A603}"/>
          </ac:spMkLst>
        </pc:spChg>
        <pc:spChg chg="add del">
          <ac:chgData name="Ashley Akingbade" userId="S::ashley.akingbade@geolsoc.org.uk::27df837a-ab0c-4009-a450-aaf85169e39b" providerId="AD" clId="Web-{F2724DE5-BEC6-99D3-53B1-132AB5D3CC9D}" dt="2024-07-25T11:58:33.314" v="392"/>
          <ac:spMkLst>
            <pc:docMk/>
            <pc:sldMk cId="2852532009" sldId="262"/>
            <ac:spMk id="26" creationId="{BD92035A-AA2F-4CD8-A556-1CE8BDEC75BD}"/>
          </ac:spMkLst>
        </pc:spChg>
        <pc:spChg chg="add">
          <ac:chgData name="Ashley Akingbade" userId="S::ashley.akingbade@geolsoc.org.uk::27df837a-ab0c-4009-a450-aaf85169e39b" providerId="AD" clId="Web-{F2724DE5-BEC6-99D3-53B1-132AB5D3CC9D}" dt="2024-07-25T11:58:33.345" v="393"/>
          <ac:spMkLst>
            <pc:docMk/>
            <pc:sldMk cId="2852532009" sldId="262"/>
            <ac:spMk id="28" creationId="{C0763A76-9F1C-4FC5-82B7-DD475DA461B2}"/>
          </ac:spMkLst>
        </pc:spChg>
        <pc:spChg chg="add">
          <ac:chgData name="Ashley Akingbade" userId="S::ashley.akingbade@geolsoc.org.uk::27df837a-ab0c-4009-a450-aaf85169e39b" providerId="AD" clId="Web-{F2724DE5-BEC6-99D3-53B1-132AB5D3CC9D}" dt="2024-07-25T11:58:33.345" v="393"/>
          <ac:spMkLst>
            <pc:docMk/>
            <pc:sldMk cId="2852532009" sldId="262"/>
            <ac:spMk id="29" creationId="{E81BF4F6-F2CF-4984-9D14-D6966D92F99F}"/>
          </ac:spMkLst>
        </pc:spChg>
        <pc:grpChg chg="add del">
          <ac:chgData name="Ashley Akingbade" userId="S::ashley.akingbade@geolsoc.org.uk::27df837a-ab0c-4009-a450-aaf85169e39b" providerId="AD" clId="Web-{F2724DE5-BEC6-99D3-53B1-132AB5D3CC9D}" dt="2024-07-25T11:58:33.345" v="393"/>
          <ac:grpSpMkLst>
            <pc:docMk/>
            <pc:sldMk cId="2852532009" sldId="262"/>
            <ac:grpSpMk id="9" creationId="{8CE57D37-C2D0-066B-1AE3-6F4244344F27}"/>
          </ac:grpSpMkLst>
        </pc:grpChg>
        <pc:grpChg chg="add del">
          <ac:chgData name="Ashley Akingbade" userId="S::ashley.akingbade@geolsoc.org.uk::27df837a-ab0c-4009-a450-aaf85169e39b" providerId="AD" clId="Web-{F2724DE5-BEC6-99D3-53B1-132AB5D3CC9D}" dt="2024-07-25T11:58:33.314" v="392"/>
          <ac:grpSpMkLst>
            <pc:docMk/>
            <pc:sldMk cId="2852532009" sldId="262"/>
            <ac:grpSpMk id="18" creationId="{5D1A9D8B-3117-4D9D-BDA4-DD81895098B0}"/>
          </ac:grpSpMkLst>
        </pc:grpChg>
        <pc:picChg chg="del">
          <ac:chgData name="Ashley Akingbade" userId="S::ashley.akingbade@geolsoc.org.uk::27df837a-ab0c-4009-a450-aaf85169e39b" providerId="AD" clId="Web-{F2724DE5-BEC6-99D3-53B1-132AB5D3CC9D}" dt="2024-07-25T11:58:01.438" v="384"/>
          <ac:picMkLst>
            <pc:docMk/>
            <pc:sldMk cId="2852532009" sldId="262"/>
            <ac:picMk id="5" creationId="{813E51D7-9CB6-3106-078B-535FD9421D32}"/>
          </ac:picMkLst>
        </pc:picChg>
        <pc:picChg chg="add del">
          <ac:chgData name="Ashley Akingbade" userId="S::ashley.akingbade@geolsoc.org.uk::27df837a-ab0c-4009-a450-aaf85169e39b" providerId="AD" clId="Web-{F2724DE5-BEC6-99D3-53B1-132AB5D3CC9D}" dt="2024-07-25T11:58:25.048" v="388"/>
          <ac:picMkLst>
            <pc:docMk/>
            <pc:sldMk cId="2852532009" sldId="262"/>
            <ac:picMk id="13" creationId="{BF80A4C4-B850-DD1B-36A9-1AD77F6B6F23}"/>
          </ac:picMkLst>
        </pc:picChg>
        <pc:picChg chg="add del">
          <ac:chgData name="Ashley Akingbade" userId="S::ashley.akingbade@geolsoc.org.uk::27df837a-ab0c-4009-a450-aaf85169e39b" providerId="AD" clId="Web-{F2724DE5-BEC6-99D3-53B1-132AB5D3CC9D}" dt="2024-07-25T11:58:30.220" v="390"/>
          <ac:picMkLst>
            <pc:docMk/>
            <pc:sldMk cId="2852532009" sldId="262"/>
            <ac:picMk id="22" creationId="{3839DC8F-77C1-CF01-DCAF-82C73A568356}"/>
          </ac:picMkLst>
        </pc:picChg>
        <pc:picChg chg="add">
          <ac:chgData name="Ashley Akingbade" userId="S::ashley.akingbade@geolsoc.org.uk::27df837a-ab0c-4009-a450-aaf85169e39b" providerId="AD" clId="Web-{F2724DE5-BEC6-99D3-53B1-132AB5D3CC9D}" dt="2024-07-25T11:58:33.345" v="393"/>
          <ac:picMkLst>
            <pc:docMk/>
            <pc:sldMk cId="2852532009" sldId="262"/>
            <ac:picMk id="30" creationId="{BF80A4C4-B850-DD1B-36A9-1AD77F6B6F23}"/>
          </ac:picMkLst>
        </pc:picChg>
      </pc:sldChg>
      <pc:sldChg chg="add del replId">
        <pc:chgData name="Ashley Akingbade" userId="S::ashley.akingbade@geolsoc.org.uk::27df837a-ab0c-4009-a450-aaf85169e39b" providerId="AD" clId="Web-{F2724DE5-BEC6-99D3-53B1-132AB5D3CC9D}" dt="2024-07-25T10:27:49.930" v="66"/>
        <pc:sldMkLst>
          <pc:docMk/>
          <pc:sldMk cId="3819370632" sldId="263"/>
        </pc:sldMkLst>
      </pc:sldChg>
      <pc:sldChg chg="addSp delSp modSp add ord replId">
        <pc:chgData name="Ashley Akingbade" userId="S::ashley.akingbade@geolsoc.org.uk::27df837a-ab0c-4009-a450-aaf85169e39b" providerId="AD" clId="Web-{F2724DE5-BEC6-99D3-53B1-132AB5D3CC9D}" dt="2024-07-25T11:57:53.141" v="383"/>
        <pc:sldMkLst>
          <pc:docMk/>
          <pc:sldMk cId="3820996164" sldId="263"/>
        </pc:sldMkLst>
        <pc:spChg chg="mod">
          <ac:chgData name="Ashley Akingbade" userId="S::ashley.akingbade@geolsoc.org.uk::27df837a-ab0c-4009-a450-aaf85169e39b" providerId="AD" clId="Web-{F2724DE5-BEC6-99D3-53B1-132AB5D3CC9D}" dt="2024-07-25T11:09:24.835" v="123" actId="20577"/>
          <ac:spMkLst>
            <pc:docMk/>
            <pc:sldMk cId="3820996164" sldId="263"/>
            <ac:spMk id="2" creationId="{8F27F3EC-63F8-CE41-4BC5-59C31365CE84}"/>
          </ac:spMkLst>
        </pc:spChg>
        <pc:spChg chg="add del mod">
          <ac:chgData name="Ashley Akingbade" userId="S::ashley.akingbade@geolsoc.org.uk::27df837a-ab0c-4009-a450-aaf85169e39b" providerId="AD" clId="Web-{F2724DE5-BEC6-99D3-53B1-132AB5D3CC9D}" dt="2024-07-25T11:57:53.141" v="383"/>
          <ac:spMkLst>
            <pc:docMk/>
            <pc:sldMk cId="3820996164" sldId="263"/>
            <ac:spMk id="3" creationId="{A18040E7-9B8F-CB8C-1770-C5E11DC3F0CE}"/>
          </ac:spMkLst>
        </pc:spChg>
        <pc:spChg chg="mod">
          <ac:chgData name="Ashley Akingbade" userId="S::ashley.akingbade@geolsoc.org.uk::27df837a-ab0c-4009-a450-aaf85169e39b" providerId="AD" clId="Web-{F2724DE5-BEC6-99D3-53B1-132AB5D3CC9D}" dt="2024-07-25T11:57:32.890" v="376" actId="14100"/>
          <ac:spMkLst>
            <pc:docMk/>
            <pc:sldMk cId="3820996164" sldId="263"/>
            <ac:spMk id="4" creationId="{34A83D0A-291C-E620-2E81-900F306D99E7}"/>
          </ac:spMkLst>
        </pc:spChg>
        <pc:graphicFrameChg chg="add del">
          <ac:chgData name="Ashley Akingbade" userId="S::ashley.akingbade@geolsoc.org.uk::27df837a-ab0c-4009-a450-aaf85169e39b" providerId="AD" clId="Web-{F2724DE5-BEC6-99D3-53B1-132AB5D3CC9D}" dt="2024-07-25T11:57:47.578" v="378"/>
          <ac:graphicFrameMkLst>
            <pc:docMk/>
            <pc:sldMk cId="3820996164" sldId="263"/>
            <ac:graphicFrameMk id="13" creationId="{757D1E1F-C706-4D9C-360A-C10ECD70F035}"/>
          </ac:graphicFrameMkLst>
        </pc:graphicFrameChg>
        <pc:graphicFrameChg chg="add del">
          <ac:chgData name="Ashley Akingbade" userId="S::ashley.akingbade@geolsoc.org.uk::27df837a-ab0c-4009-a450-aaf85169e39b" providerId="AD" clId="Web-{F2724DE5-BEC6-99D3-53B1-132AB5D3CC9D}" dt="2024-07-25T11:57:49.953" v="380"/>
          <ac:graphicFrameMkLst>
            <pc:docMk/>
            <pc:sldMk cId="3820996164" sldId="263"/>
            <ac:graphicFrameMk id="15" creationId="{242F7318-A0C8-A205-AAEE-CB6E06B35EC1}"/>
          </ac:graphicFrameMkLst>
        </pc:graphicFrameChg>
        <pc:graphicFrameChg chg="add del">
          <ac:chgData name="Ashley Akingbade" userId="S::ashley.akingbade@geolsoc.org.uk::27df837a-ab0c-4009-a450-aaf85169e39b" providerId="AD" clId="Web-{F2724DE5-BEC6-99D3-53B1-132AB5D3CC9D}" dt="2024-07-25T11:57:53.110" v="382"/>
          <ac:graphicFrameMkLst>
            <pc:docMk/>
            <pc:sldMk cId="3820996164" sldId="263"/>
            <ac:graphicFrameMk id="17" creationId="{6D44AC38-E154-A425-F753-038DC90CA3DB}"/>
          </ac:graphicFrameMkLst>
        </pc:graphicFrameChg>
        <pc:graphicFrameChg chg="add">
          <ac:chgData name="Ashley Akingbade" userId="S::ashley.akingbade@geolsoc.org.uk::27df837a-ab0c-4009-a450-aaf85169e39b" providerId="AD" clId="Web-{F2724DE5-BEC6-99D3-53B1-132AB5D3CC9D}" dt="2024-07-25T11:57:53.141" v="383"/>
          <ac:graphicFrameMkLst>
            <pc:docMk/>
            <pc:sldMk cId="3820996164" sldId="263"/>
            <ac:graphicFrameMk id="19" creationId="{242F7318-A0C8-A205-AAEE-CB6E06B35EC1}"/>
          </ac:graphicFrameMkLst>
        </pc:graphicFrameChg>
        <pc:picChg chg="del">
          <ac:chgData name="Ashley Akingbade" userId="S::ashley.akingbade@geolsoc.org.uk::27df837a-ab0c-4009-a450-aaf85169e39b" providerId="AD" clId="Web-{F2724DE5-BEC6-99D3-53B1-132AB5D3CC9D}" dt="2024-07-25T11:57:26.859" v="375"/>
          <ac:picMkLst>
            <pc:docMk/>
            <pc:sldMk cId="3820996164" sldId="263"/>
            <ac:picMk id="5" creationId="{813E51D7-9CB6-3106-078B-535FD9421D32}"/>
          </ac:picMkLst>
        </pc:picChg>
      </pc:sldChg>
      <pc:sldChg chg="addSp delSp modSp add replId">
        <pc:chgData name="Ashley Akingbade" userId="S::ashley.akingbade@geolsoc.org.uk::27df837a-ab0c-4009-a450-aaf85169e39b" providerId="AD" clId="Web-{F2724DE5-BEC6-99D3-53B1-132AB5D3CC9D}" dt="2024-07-25T13:50:14.184" v="421"/>
        <pc:sldMkLst>
          <pc:docMk/>
          <pc:sldMk cId="958950285" sldId="264"/>
        </pc:sldMkLst>
        <pc:spChg chg="mod">
          <ac:chgData name="Ashley Akingbade" userId="S::ashley.akingbade@geolsoc.org.uk::27df837a-ab0c-4009-a450-aaf85169e39b" providerId="AD" clId="Web-{F2724DE5-BEC6-99D3-53B1-132AB5D3CC9D}" dt="2024-07-25T11:10:44.462" v="145" actId="20577"/>
          <ac:spMkLst>
            <pc:docMk/>
            <pc:sldMk cId="958950285" sldId="264"/>
            <ac:spMk id="2" creationId="{8F27F3EC-63F8-CE41-4BC5-59C31365CE84}"/>
          </ac:spMkLst>
        </pc:spChg>
        <pc:spChg chg="mod">
          <ac:chgData name="Ashley Akingbade" userId="S::ashley.akingbade@geolsoc.org.uk::27df837a-ab0c-4009-a450-aaf85169e39b" providerId="AD" clId="Web-{F2724DE5-BEC6-99D3-53B1-132AB5D3CC9D}" dt="2024-07-25T11:33:28.686" v="179" actId="20577"/>
          <ac:spMkLst>
            <pc:docMk/>
            <pc:sldMk cId="958950285" sldId="264"/>
            <ac:spMk id="3" creationId="{A18040E7-9B8F-CB8C-1770-C5E11DC3F0CE}"/>
          </ac:spMkLst>
        </pc:spChg>
        <pc:spChg chg="del">
          <ac:chgData name="Ashley Akingbade" userId="S::ashley.akingbade@geolsoc.org.uk::27df837a-ab0c-4009-a450-aaf85169e39b" providerId="AD" clId="Web-{F2724DE5-BEC6-99D3-53B1-132AB5D3CC9D}" dt="2024-07-25T13:50:14.184" v="421"/>
          <ac:spMkLst>
            <pc:docMk/>
            <pc:sldMk cId="958950285" sldId="264"/>
            <ac:spMk id="4" creationId="{34A83D0A-291C-E620-2E81-900F306D99E7}"/>
          </ac:spMkLst>
        </pc:spChg>
        <pc:picChg chg="del">
          <ac:chgData name="Ashley Akingbade" userId="S::ashley.akingbade@geolsoc.org.uk::27df837a-ab0c-4009-a450-aaf85169e39b" providerId="AD" clId="Web-{F2724DE5-BEC6-99D3-53B1-132AB5D3CC9D}" dt="2024-07-25T13:50:11.325" v="420"/>
          <ac:picMkLst>
            <pc:docMk/>
            <pc:sldMk cId="958950285" sldId="264"/>
            <ac:picMk id="5" creationId="{813E51D7-9CB6-3106-078B-535FD9421D32}"/>
          </ac:picMkLst>
        </pc:picChg>
        <pc:picChg chg="add mod">
          <ac:chgData name="Ashley Akingbade" userId="S::ashley.akingbade@geolsoc.org.uk::27df837a-ab0c-4009-a450-aaf85169e39b" providerId="AD" clId="Web-{F2724DE5-BEC6-99D3-53B1-132AB5D3CC9D}" dt="2024-07-25T13:50:01.902" v="419"/>
          <ac:picMkLst>
            <pc:docMk/>
            <pc:sldMk cId="958950285" sldId="264"/>
            <ac:picMk id="6" creationId="{BF4F89FE-4C8D-1871-4D58-53CF43CAED8C}"/>
          </ac:picMkLst>
        </pc:picChg>
      </pc:sldChg>
      <pc:sldChg chg="addSp delSp modSp add ord replId">
        <pc:chgData name="Ashley Akingbade" userId="S::ashley.akingbade@geolsoc.org.uk::27df837a-ab0c-4009-a450-aaf85169e39b" providerId="AD" clId="Web-{F2724DE5-BEC6-99D3-53B1-132AB5D3CC9D}" dt="2024-07-25T11:41:51.802" v="212" actId="14100"/>
        <pc:sldMkLst>
          <pc:docMk/>
          <pc:sldMk cId="3483098660" sldId="265"/>
        </pc:sldMkLst>
        <pc:spChg chg="del mod">
          <ac:chgData name="Ashley Akingbade" userId="S::ashley.akingbade@geolsoc.org.uk::27df837a-ab0c-4009-a450-aaf85169e39b" providerId="AD" clId="Web-{F2724DE5-BEC6-99D3-53B1-132AB5D3CC9D}" dt="2024-07-25T11:41:48.068" v="211"/>
          <ac:spMkLst>
            <pc:docMk/>
            <pc:sldMk cId="3483098660" sldId="265"/>
            <ac:spMk id="2" creationId="{8F27F3EC-63F8-CE41-4BC5-59C31365CE84}"/>
          </ac:spMkLst>
        </pc:spChg>
        <pc:spChg chg="del mod">
          <ac:chgData name="Ashley Akingbade" userId="S::ashley.akingbade@geolsoc.org.uk::27df837a-ab0c-4009-a450-aaf85169e39b" providerId="AD" clId="Web-{F2724DE5-BEC6-99D3-53B1-132AB5D3CC9D}" dt="2024-07-25T11:34:39.079" v="188"/>
          <ac:spMkLst>
            <pc:docMk/>
            <pc:sldMk cId="3483098660" sldId="265"/>
            <ac:spMk id="3" creationId="{A18040E7-9B8F-CB8C-1770-C5E11DC3F0CE}"/>
          </ac:spMkLst>
        </pc:spChg>
        <pc:spChg chg="del">
          <ac:chgData name="Ashley Akingbade" userId="S::ashley.akingbade@geolsoc.org.uk::27df837a-ab0c-4009-a450-aaf85169e39b" providerId="AD" clId="Web-{F2724DE5-BEC6-99D3-53B1-132AB5D3CC9D}" dt="2024-07-25T11:34:22.313" v="183"/>
          <ac:spMkLst>
            <pc:docMk/>
            <pc:sldMk cId="3483098660" sldId="265"/>
            <ac:spMk id="4" creationId="{34A83D0A-291C-E620-2E81-900F306D99E7}"/>
          </ac:spMkLst>
        </pc:spChg>
        <pc:spChg chg="add del mod">
          <ac:chgData name="Ashley Akingbade" userId="S::ashley.akingbade@geolsoc.org.uk::27df837a-ab0c-4009-a450-aaf85169e39b" providerId="AD" clId="Web-{F2724DE5-BEC6-99D3-53B1-132AB5D3CC9D}" dt="2024-07-25T11:34:52.095" v="189"/>
          <ac:spMkLst>
            <pc:docMk/>
            <pc:sldMk cId="3483098660" sldId="265"/>
            <ac:spMk id="8" creationId="{E7E3959A-5C63-F994-9426-EF8E62339490}"/>
          </ac:spMkLst>
        </pc:spChg>
        <pc:picChg chg="del">
          <ac:chgData name="Ashley Akingbade" userId="S::ashley.akingbade@geolsoc.org.uk::27df837a-ab0c-4009-a450-aaf85169e39b" providerId="AD" clId="Web-{F2724DE5-BEC6-99D3-53B1-132AB5D3CC9D}" dt="2024-07-25T11:34:25.047" v="184"/>
          <ac:picMkLst>
            <pc:docMk/>
            <pc:sldMk cId="3483098660" sldId="265"/>
            <ac:picMk id="5" creationId="{813E51D7-9CB6-3106-078B-535FD9421D32}"/>
          </ac:picMkLst>
        </pc:picChg>
        <pc:picChg chg="add mod">
          <ac:chgData name="Ashley Akingbade" userId="S::ashley.akingbade@geolsoc.org.uk::27df837a-ab0c-4009-a450-aaf85169e39b" providerId="AD" clId="Web-{F2724DE5-BEC6-99D3-53B1-132AB5D3CC9D}" dt="2024-07-25T11:41:51.802" v="212" actId="14100"/>
          <ac:picMkLst>
            <pc:docMk/>
            <pc:sldMk cId="3483098660" sldId="265"/>
            <ac:picMk id="6" creationId="{12455257-2BE2-5011-E474-90553C1C3562}"/>
          </ac:picMkLst>
        </pc:picChg>
      </pc:sldChg>
      <pc:sldChg chg="addSp delSp modSp add replId addAnim">
        <pc:chgData name="Ashley Akingbade" userId="S::ashley.akingbade@geolsoc.org.uk::27df837a-ab0c-4009-a450-aaf85169e39b" providerId="AD" clId="Web-{F2724DE5-BEC6-99D3-53B1-132AB5D3CC9D}" dt="2024-07-25T11:42:03.615" v="214"/>
        <pc:sldMkLst>
          <pc:docMk/>
          <pc:sldMk cId="2579258921" sldId="266"/>
        </pc:sldMkLst>
        <pc:spChg chg="del">
          <ac:chgData name="Ashley Akingbade" userId="S::ashley.akingbade@geolsoc.org.uk::27df837a-ab0c-4009-a450-aaf85169e39b" providerId="AD" clId="Web-{F2724DE5-BEC6-99D3-53B1-132AB5D3CC9D}" dt="2024-07-25T11:41:58.709" v="213"/>
          <ac:spMkLst>
            <pc:docMk/>
            <pc:sldMk cId="2579258921" sldId="266"/>
            <ac:spMk id="2" creationId="{8F27F3EC-63F8-CE41-4BC5-59C31365CE84}"/>
          </ac:spMkLst>
        </pc:spChg>
        <pc:spChg chg="del">
          <ac:chgData name="Ashley Akingbade" userId="S::ashley.akingbade@geolsoc.org.uk::27df837a-ab0c-4009-a450-aaf85169e39b" providerId="AD" clId="Web-{F2724DE5-BEC6-99D3-53B1-132AB5D3CC9D}" dt="2024-07-25T11:42:03.615" v="214"/>
          <ac:spMkLst>
            <pc:docMk/>
            <pc:sldMk cId="2579258921" sldId="266"/>
            <ac:spMk id="3" creationId="{A18040E7-9B8F-CB8C-1770-C5E11DC3F0CE}"/>
          </ac:spMkLst>
        </pc:spChg>
        <pc:spChg chg="add mod">
          <ac:chgData name="Ashley Akingbade" userId="S::ashley.akingbade@geolsoc.org.uk::27df837a-ab0c-4009-a450-aaf85169e39b" providerId="AD" clId="Web-{F2724DE5-BEC6-99D3-53B1-132AB5D3CC9D}" dt="2024-07-25T11:41:58.709" v="213"/>
          <ac:spMkLst>
            <pc:docMk/>
            <pc:sldMk cId="2579258921" sldId="266"/>
            <ac:spMk id="8" creationId="{6A5BAFAB-DC4A-E07B-641C-2331C28B3BD0}"/>
          </ac:spMkLst>
        </pc:spChg>
        <pc:spChg chg="add mod">
          <ac:chgData name="Ashley Akingbade" userId="S::ashley.akingbade@geolsoc.org.uk::27df837a-ab0c-4009-a450-aaf85169e39b" providerId="AD" clId="Web-{F2724DE5-BEC6-99D3-53B1-132AB5D3CC9D}" dt="2024-07-25T11:42:03.615" v="214"/>
          <ac:spMkLst>
            <pc:docMk/>
            <pc:sldMk cId="2579258921" sldId="266"/>
            <ac:spMk id="13" creationId="{2458393C-C1BE-BCAB-FE4D-1F55CEC841D1}"/>
          </ac:spMkLst>
        </pc:spChg>
        <pc:picChg chg="add mod">
          <ac:chgData name="Ashley Akingbade" userId="S::ashley.akingbade@geolsoc.org.uk::27df837a-ab0c-4009-a450-aaf85169e39b" providerId="AD" clId="Web-{F2724DE5-BEC6-99D3-53B1-132AB5D3CC9D}" dt="2024-07-25T11:39:15.095" v="196"/>
          <ac:picMkLst>
            <pc:docMk/>
            <pc:sldMk cId="2579258921" sldId="266"/>
            <ac:picMk id="6" creationId="{249142A0-145B-4BC1-00FE-EB79A872B1D4}"/>
          </ac:picMkLst>
        </pc:picChg>
      </pc:sldChg>
      <pc:sldChg chg="delSp modSp add replId">
        <pc:chgData name="Ashley Akingbade" userId="S::ashley.akingbade@geolsoc.org.uk::27df837a-ab0c-4009-a450-aaf85169e39b" providerId="AD" clId="Web-{F2724DE5-BEC6-99D3-53B1-132AB5D3CC9D}" dt="2024-07-25T11:59:19.206" v="402"/>
        <pc:sldMkLst>
          <pc:docMk/>
          <pc:sldMk cId="853844095" sldId="267"/>
        </pc:sldMkLst>
        <pc:spChg chg="mod">
          <ac:chgData name="Ashley Akingbade" userId="S::ashley.akingbade@geolsoc.org.uk::27df837a-ab0c-4009-a450-aaf85169e39b" providerId="AD" clId="Web-{F2724DE5-BEC6-99D3-53B1-132AB5D3CC9D}" dt="2024-07-25T11:41:03.176" v="208" actId="20577"/>
          <ac:spMkLst>
            <pc:docMk/>
            <pc:sldMk cId="853844095" sldId="267"/>
            <ac:spMk id="2" creationId="{8F27F3EC-63F8-CE41-4BC5-59C31365CE84}"/>
          </ac:spMkLst>
        </pc:spChg>
        <pc:spChg chg="mod">
          <ac:chgData name="Ashley Akingbade" userId="S::ashley.akingbade@geolsoc.org.uk::27df837a-ab0c-4009-a450-aaf85169e39b" providerId="AD" clId="Web-{F2724DE5-BEC6-99D3-53B1-132AB5D3CC9D}" dt="2024-07-25T11:40:41.925" v="199" actId="20577"/>
          <ac:spMkLst>
            <pc:docMk/>
            <pc:sldMk cId="853844095" sldId="267"/>
            <ac:spMk id="3" creationId="{A18040E7-9B8F-CB8C-1770-C5E11DC3F0CE}"/>
          </ac:spMkLst>
        </pc:spChg>
        <pc:picChg chg="del">
          <ac:chgData name="Ashley Akingbade" userId="S::ashley.akingbade@geolsoc.org.uk::27df837a-ab0c-4009-a450-aaf85169e39b" providerId="AD" clId="Web-{F2724DE5-BEC6-99D3-53B1-132AB5D3CC9D}" dt="2024-07-25T11:59:19.206" v="402"/>
          <ac:picMkLst>
            <pc:docMk/>
            <pc:sldMk cId="853844095" sldId="267"/>
            <ac:picMk id="5" creationId="{813E51D7-9CB6-3106-078B-535FD9421D32}"/>
          </ac:picMkLst>
        </pc:picChg>
      </pc:sldChg>
      <pc:sldChg chg="modSp add ord replId">
        <pc:chgData name="Ashley Akingbade" userId="S::ashley.akingbade@geolsoc.org.uk::27df837a-ab0c-4009-a450-aaf85169e39b" providerId="AD" clId="Web-{F2724DE5-BEC6-99D3-53B1-132AB5D3CC9D}" dt="2024-07-25T11:46:27.763" v="244" actId="20577"/>
        <pc:sldMkLst>
          <pc:docMk/>
          <pc:sldMk cId="1012586033" sldId="268"/>
        </pc:sldMkLst>
        <pc:spChg chg="mod">
          <ac:chgData name="Ashley Akingbade" userId="S::ashley.akingbade@geolsoc.org.uk::27df837a-ab0c-4009-a450-aaf85169e39b" providerId="AD" clId="Web-{F2724DE5-BEC6-99D3-53B1-132AB5D3CC9D}" dt="2024-07-25T11:44:48.291" v="231" actId="20577"/>
          <ac:spMkLst>
            <pc:docMk/>
            <pc:sldMk cId="1012586033" sldId="268"/>
            <ac:spMk id="2" creationId="{8F27F3EC-63F8-CE41-4BC5-59C31365CE84}"/>
          </ac:spMkLst>
        </pc:spChg>
        <pc:spChg chg="mod">
          <ac:chgData name="Ashley Akingbade" userId="S::ashley.akingbade@geolsoc.org.uk::27df837a-ab0c-4009-a450-aaf85169e39b" providerId="AD" clId="Web-{F2724DE5-BEC6-99D3-53B1-132AB5D3CC9D}" dt="2024-07-25T11:46:27.763" v="244" actId="20577"/>
          <ac:spMkLst>
            <pc:docMk/>
            <pc:sldMk cId="1012586033" sldId="268"/>
            <ac:spMk id="3" creationId="{A18040E7-9B8F-CB8C-1770-C5E11DC3F0CE}"/>
          </ac:spMkLst>
        </pc:spChg>
      </pc:sldChg>
      <pc:sldChg chg="add del replId">
        <pc:chgData name="Ashley Akingbade" userId="S::ashley.akingbade@geolsoc.org.uk::27df837a-ab0c-4009-a450-aaf85169e39b" providerId="AD" clId="Web-{F2724DE5-BEC6-99D3-53B1-132AB5D3CC9D}" dt="2024-07-25T13:51:11.001" v="422"/>
        <pc:sldMkLst>
          <pc:docMk/>
          <pc:sldMk cId="887773705" sldId="269"/>
        </pc:sldMkLst>
      </pc:sldChg>
      <pc:sldChg chg="modSp add replId">
        <pc:chgData name="Ashley Akingbade" userId="S::ashley.akingbade@geolsoc.org.uk::27df837a-ab0c-4009-a450-aaf85169e39b" providerId="AD" clId="Web-{F2724DE5-BEC6-99D3-53B1-132AB5D3CC9D}" dt="2024-07-25T12:00:29.411" v="417" actId="20577"/>
        <pc:sldMkLst>
          <pc:docMk/>
          <pc:sldMk cId="2203665" sldId="270"/>
        </pc:sldMkLst>
        <pc:spChg chg="mod">
          <ac:chgData name="Ashley Akingbade" userId="S::ashley.akingbade@geolsoc.org.uk::27df837a-ab0c-4009-a450-aaf85169e39b" providerId="AD" clId="Web-{F2724DE5-BEC6-99D3-53B1-132AB5D3CC9D}" dt="2024-07-25T11:47:40.890" v="257" actId="20577"/>
          <ac:spMkLst>
            <pc:docMk/>
            <pc:sldMk cId="2203665" sldId="270"/>
            <ac:spMk id="2" creationId="{8F27F3EC-63F8-CE41-4BC5-59C31365CE84}"/>
          </ac:spMkLst>
        </pc:spChg>
        <pc:spChg chg="mod">
          <ac:chgData name="Ashley Akingbade" userId="S::ashley.akingbade@geolsoc.org.uk::27df837a-ab0c-4009-a450-aaf85169e39b" providerId="AD" clId="Web-{F2724DE5-BEC6-99D3-53B1-132AB5D3CC9D}" dt="2024-07-25T12:00:29.411" v="417" actId="20577"/>
          <ac:spMkLst>
            <pc:docMk/>
            <pc:sldMk cId="2203665" sldId="270"/>
            <ac:spMk id="3" creationId="{A18040E7-9B8F-CB8C-1770-C5E11DC3F0CE}"/>
          </ac:spMkLst>
        </pc:spChg>
      </pc:sldChg>
    </pc:docChg>
  </pc:docChgLst>
  <pc:docChgLst>
    <pc:chgData name="Ashley Akingbade" userId="S::ashley.akingbade@geolsoc.org.uk::27df837a-ab0c-4009-a450-aaf85169e39b" providerId="AD" clId="Web-{C68D16E1-F45A-6275-A131-620397C1F1FE}"/>
    <pc:docChg chg="addSld delSld modSld">
      <pc:chgData name="Ashley Akingbade" userId="S::ashley.akingbade@geolsoc.org.uk::27df837a-ab0c-4009-a450-aaf85169e39b" providerId="AD" clId="Web-{C68D16E1-F45A-6275-A131-620397C1F1FE}" dt="2024-07-09T15:40:32.185" v="339" actId="20577"/>
      <pc:docMkLst>
        <pc:docMk/>
      </pc:docMkLst>
      <pc:sldChg chg="addSp delSp modSp mod setBg">
        <pc:chgData name="Ashley Akingbade" userId="S::ashley.akingbade@geolsoc.org.uk::27df837a-ab0c-4009-a450-aaf85169e39b" providerId="AD" clId="Web-{C68D16E1-F45A-6275-A131-620397C1F1FE}" dt="2024-07-09T15:20:46.335" v="302" actId="1076"/>
        <pc:sldMkLst>
          <pc:docMk/>
          <pc:sldMk cId="109857222" sldId="256"/>
        </pc:sldMkLst>
        <pc:spChg chg="del mod">
          <ac:chgData name="Ashley Akingbade" userId="S::ashley.akingbade@geolsoc.org.uk::27df837a-ab0c-4009-a450-aaf85169e39b" providerId="AD" clId="Web-{C68D16E1-F45A-6275-A131-620397C1F1FE}" dt="2024-07-09T15:04:54.521" v="264"/>
          <ac:spMkLst>
            <pc:docMk/>
            <pc:sldMk cId="109857222" sldId="256"/>
            <ac:spMk id="2" creationId="{00000000-0000-0000-0000-000000000000}"/>
          </ac:spMkLst>
        </pc:spChg>
        <pc:spChg chg="del mod">
          <ac:chgData name="Ashley Akingbade" userId="S::ashley.akingbade@geolsoc.org.uk::27df837a-ab0c-4009-a450-aaf85169e39b" providerId="AD" clId="Web-{C68D16E1-F45A-6275-A131-620397C1F1FE}" dt="2024-07-09T15:05:08.521" v="266"/>
          <ac:spMkLst>
            <pc:docMk/>
            <pc:sldMk cId="109857222" sldId="256"/>
            <ac:spMk id="3" creationId="{00000000-0000-0000-0000-000000000000}"/>
          </ac:spMkLst>
        </pc:spChg>
        <pc:spChg chg="add del mod">
          <ac:chgData name="Ashley Akingbade" userId="S::ashley.akingbade@geolsoc.org.uk::27df837a-ab0c-4009-a450-aaf85169e39b" providerId="AD" clId="Web-{C68D16E1-F45A-6275-A131-620397C1F1FE}" dt="2024-07-09T15:04:38.333" v="262"/>
          <ac:spMkLst>
            <pc:docMk/>
            <pc:sldMk cId="109857222" sldId="256"/>
            <ac:spMk id="5" creationId="{4B9B27EB-AFD0-DD47-56A9-3EA25D677F17}"/>
          </ac:spMkLst>
        </pc:spChg>
        <pc:spChg chg="add del mod">
          <ac:chgData name="Ashley Akingbade" userId="S::ashley.akingbade@geolsoc.org.uk::27df837a-ab0c-4009-a450-aaf85169e39b" providerId="AD" clId="Web-{C68D16E1-F45A-6275-A131-620397C1F1FE}" dt="2024-07-09T15:05:05.068" v="265"/>
          <ac:spMkLst>
            <pc:docMk/>
            <pc:sldMk cId="109857222" sldId="256"/>
            <ac:spMk id="8" creationId="{E62F188E-3740-4EBF-F3EE-ECB73EBC9A67}"/>
          </ac:spMkLst>
        </pc:spChg>
        <pc:spChg chg="add del mod">
          <ac:chgData name="Ashley Akingbade" userId="S::ashley.akingbade@geolsoc.org.uk::27df837a-ab0c-4009-a450-aaf85169e39b" providerId="AD" clId="Web-{C68D16E1-F45A-6275-A131-620397C1F1FE}" dt="2024-07-09T15:19:16.381" v="291"/>
          <ac:spMkLst>
            <pc:docMk/>
            <pc:sldMk cId="109857222" sldId="256"/>
            <ac:spMk id="10" creationId="{662486C9-F3EA-4410-5B23-7B8D632384EA}"/>
          </ac:spMkLst>
        </pc:spChg>
        <pc:picChg chg="add del mod">
          <ac:chgData name="Ashley Akingbade" userId="S::ashley.akingbade@geolsoc.org.uk::27df837a-ab0c-4009-a450-aaf85169e39b" providerId="AD" clId="Web-{C68D16E1-F45A-6275-A131-620397C1F1FE}" dt="2024-07-09T15:01:51.924" v="255"/>
          <ac:picMkLst>
            <pc:docMk/>
            <pc:sldMk cId="109857222" sldId="256"/>
            <ac:picMk id="4" creationId="{BDDAD9B9-88C0-A252-124A-902B19EE5AC5}"/>
          </ac:picMkLst>
        </pc:picChg>
        <pc:picChg chg="add del mod">
          <ac:chgData name="Ashley Akingbade" userId="S::ashley.akingbade@geolsoc.org.uk::27df837a-ab0c-4009-a450-aaf85169e39b" providerId="AD" clId="Web-{C68D16E1-F45A-6275-A131-620397C1F1FE}" dt="2024-07-09T15:06:01.225" v="270"/>
          <ac:picMkLst>
            <pc:docMk/>
            <pc:sldMk cId="109857222" sldId="256"/>
            <ac:picMk id="6" creationId="{3D48AFB6-FE67-6376-FFC1-15D2494B3AE3}"/>
          </ac:picMkLst>
        </pc:picChg>
        <pc:picChg chg="add mod">
          <ac:chgData name="Ashley Akingbade" userId="S::ashley.akingbade@geolsoc.org.uk::27df837a-ab0c-4009-a450-aaf85169e39b" providerId="AD" clId="Web-{C68D16E1-F45A-6275-A131-620397C1F1FE}" dt="2024-07-09T15:19:25.787" v="293" actId="1076"/>
          <ac:picMkLst>
            <pc:docMk/>
            <pc:sldMk cId="109857222" sldId="256"/>
            <ac:picMk id="9" creationId="{03D95DEB-063A-462B-F48D-71065524827F}"/>
          </ac:picMkLst>
        </pc:picChg>
        <pc:picChg chg="add del mod">
          <ac:chgData name="Ashley Akingbade" userId="S::ashley.akingbade@geolsoc.org.uk::27df837a-ab0c-4009-a450-aaf85169e39b" providerId="AD" clId="Web-{C68D16E1-F45A-6275-A131-620397C1F1FE}" dt="2024-07-09T15:20:37.335" v="299"/>
          <ac:picMkLst>
            <pc:docMk/>
            <pc:sldMk cId="109857222" sldId="256"/>
            <ac:picMk id="11" creationId="{0B3B52A6-9A65-9A1B-D483-DE9760DB2A17}"/>
          </ac:picMkLst>
        </pc:picChg>
        <pc:picChg chg="add mod">
          <ac:chgData name="Ashley Akingbade" userId="S::ashley.akingbade@geolsoc.org.uk::27df837a-ab0c-4009-a450-aaf85169e39b" providerId="AD" clId="Web-{C68D16E1-F45A-6275-A131-620397C1F1FE}" dt="2024-07-09T15:20:46.335" v="302" actId="1076"/>
          <ac:picMkLst>
            <pc:docMk/>
            <pc:sldMk cId="109857222" sldId="256"/>
            <ac:picMk id="12" creationId="{3FD4A760-8E00-6924-ABE3-0FDE6610C766}"/>
          </ac:picMkLst>
        </pc:picChg>
      </pc:sldChg>
      <pc:sldChg chg="addSp modSp new mod setBg">
        <pc:chgData name="Ashley Akingbade" userId="S::ashley.akingbade@geolsoc.org.uk::27df837a-ab0c-4009-a450-aaf85169e39b" providerId="AD" clId="Web-{C68D16E1-F45A-6275-A131-620397C1F1FE}" dt="2024-07-09T15:38:22.417" v="332" actId="20577"/>
        <pc:sldMkLst>
          <pc:docMk/>
          <pc:sldMk cId="2190954042" sldId="257"/>
        </pc:sldMkLst>
        <pc:spChg chg="mod">
          <ac:chgData name="Ashley Akingbade" userId="S::ashley.akingbade@geolsoc.org.uk::27df837a-ab0c-4009-a450-aaf85169e39b" providerId="AD" clId="Web-{C68D16E1-F45A-6275-A131-620397C1F1FE}" dt="2024-07-09T15:38:07.495" v="327" actId="14100"/>
          <ac:spMkLst>
            <pc:docMk/>
            <pc:sldMk cId="2190954042" sldId="257"/>
            <ac:spMk id="2" creationId="{8F27F3EC-63F8-CE41-4BC5-59C31365CE84}"/>
          </ac:spMkLst>
        </pc:spChg>
        <pc:spChg chg="mod">
          <ac:chgData name="Ashley Akingbade" userId="S::ashley.akingbade@geolsoc.org.uk::27df837a-ab0c-4009-a450-aaf85169e39b" providerId="AD" clId="Web-{C68D16E1-F45A-6275-A131-620397C1F1FE}" dt="2024-07-09T15:38:22.417" v="332" actId="20577"/>
          <ac:spMkLst>
            <pc:docMk/>
            <pc:sldMk cId="2190954042" sldId="257"/>
            <ac:spMk id="3" creationId="{A18040E7-9B8F-CB8C-1770-C5E11DC3F0CE}"/>
          </ac:spMkLst>
        </pc:spChg>
        <pc:spChg chg="add mod ord">
          <ac:chgData name="Ashley Akingbade" userId="S::ashley.akingbade@geolsoc.org.uk::27df837a-ab0c-4009-a450-aaf85169e39b" providerId="AD" clId="Web-{C68D16E1-F45A-6275-A131-620397C1F1FE}" dt="2024-07-09T15:22:03.821" v="308" actId="14100"/>
          <ac:spMkLst>
            <pc:docMk/>
            <pc:sldMk cId="2190954042" sldId="257"/>
            <ac:spMk id="4" creationId="{34A83D0A-291C-E620-2E81-900F306D99E7}"/>
          </ac:spMkLst>
        </pc:spChg>
        <pc:grpChg chg="add">
          <ac:chgData name="Ashley Akingbade" userId="S::ashley.akingbade@geolsoc.org.uk::27df837a-ab0c-4009-a450-aaf85169e39b" providerId="AD" clId="Web-{C68D16E1-F45A-6275-A131-620397C1F1FE}" dt="2024-07-09T15:21:26.820" v="303"/>
          <ac:grpSpMkLst>
            <pc:docMk/>
            <pc:sldMk cId="2190954042" sldId="257"/>
            <ac:grpSpMk id="9" creationId="{8CE57D37-C2D0-066B-1AE3-6F4244344F27}"/>
          </ac:grpSpMkLst>
        </pc:grpChg>
        <pc:picChg chg="add">
          <ac:chgData name="Ashley Akingbade" userId="S::ashley.akingbade@geolsoc.org.uk::27df837a-ab0c-4009-a450-aaf85169e39b" providerId="AD" clId="Web-{C68D16E1-F45A-6275-A131-620397C1F1FE}" dt="2024-07-09T15:21:26.820" v="303"/>
          <ac:picMkLst>
            <pc:docMk/>
            <pc:sldMk cId="2190954042" sldId="257"/>
            <ac:picMk id="5" creationId="{813E51D7-9CB6-3106-078B-535FD9421D32}"/>
          </ac:picMkLst>
        </pc:picChg>
      </pc:sldChg>
      <pc:sldChg chg="addSp modSp new mod setBg">
        <pc:chgData name="Ashley Akingbade" userId="S::ashley.akingbade@geolsoc.org.uk::27df837a-ab0c-4009-a450-aaf85169e39b" providerId="AD" clId="Web-{C68D16E1-F45A-6275-A131-620397C1F1FE}" dt="2024-07-09T15:40:18.013" v="337" actId="1076"/>
        <pc:sldMkLst>
          <pc:docMk/>
          <pc:sldMk cId="3143934346" sldId="258"/>
        </pc:sldMkLst>
        <pc:spChg chg="mod">
          <ac:chgData name="Ashley Akingbade" userId="S::ashley.akingbade@geolsoc.org.uk::27df837a-ab0c-4009-a450-aaf85169e39b" providerId="AD" clId="Web-{C68D16E1-F45A-6275-A131-620397C1F1FE}" dt="2024-07-09T15:35:10.257" v="313"/>
          <ac:spMkLst>
            <pc:docMk/>
            <pc:sldMk cId="3143934346" sldId="258"/>
            <ac:spMk id="2" creationId="{55469C60-4505-B922-A52C-365F0AA97CC4}"/>
          </ac:spMkLst>
        </pc:spChg>
        <pc:spChg chg="mod">
          <ac:chgData name="Ashley Akingbade" userId="S::ashley.akingbade@geolsoc.org.uk::27df837a-ab0c-4009-a450-aaf85169e39b" providerId="AD" clId="Web-{C68D16E1-F45A-6275-A131-620397C1F1FE}" dt="2024-07-09T15:40:18.013" v="337" actId="1076"/>
          <ac:spMkLst>
            <pc:docMk/>
            <pc:sldMk cId="3143934346" sldId="258"/>
            <ac:spMk id="3" creationId="{3CAAA633-C847-246B-A22B-5D1ABDBF3689}"/>
          </ac:spMkLst>
        </pc:spChg>
        <pc:spChg chg="add mod ord">
          <ac:chgData name="Ashley Akingbade" userId="S::ashley.akingbade@geolsoc.org.uk::27df837a-ab0c-4009-a450-aaf85169e39b" providerId="AD" clId="Web-{C68D16E1-F45A-6275-A131-620397C1F1FE}" dt="2024-07-09T15:36:06.962" v="320"/>
          <ac:spMkLst>
            <pc:docMk/>
            <pc:sldMk cId="3143934346" sldId="258"/>
            <ac:spMk id="4" creationId="{8F8EC96E-0A8C-8934-19AB-D12830003342}"/>
          </ac:spMkLst>
        </pc:spChg>
        <pc:spChg chg="add">
          <ac:chgData name="Ashley Akingbade" userId="S::ashley.akingbade@geolsoc.org.uk::27df837a-ab0c-4009-a450-aaf85169e39b" providerId="AD" clId="Web-{C68D16E1-F45A-6275-A131-620397C1F1FE}" dt="2024-07-09T15:35:10.257" v="313"/>
          <ac:spMkLst>
            <pc:docMk/>
            <pc:sldMk cId="3143934346" sldId="258"/>
            <ac:spMk id="9" creationId="{3ECBE1F1-D69B-4AFA-ABD5-8E41720EF6DE}"/>
          </ac:spMkLst>
        </pc:spChg>
        <pc:spChg chg="add">
          <ac:chgData name="Ashley Akingbade" userId="S::ashley.akingbade@geolsoc.org.uk::27df837a-ab0c-4009-a450-aaf85169e39b" providerId="AD" clId="Web-{C68D16E1-F45A-6275-A131-620397C1F1FE}" dt="2024-07-09T15:35:10.257" v="313"/>
          <ac:spMkLst>
            <pc:docMk/>
            <pc:sldMk cId="3143934346" sldId="258"/>
            <ac:spMk id="11" creationId="{603A6265-E10C-4B85-9C20-E75FCAF9CC63}"/>
          </ac:spMkLst>
        </pc:spChg>
        <pc:picChg chg="add">
          <ac:chgData name="Ashley Akingbade" userId="S::ashley.akingbade@geolsoc.org.uk::27df837a-ab0c-4009-a450-aaf85169e39b" providerId="AD" clId="Web-{C68D16E1-F45A-6275-A131-620397C1F1FE}" dt="2024-07-09T15:35:10.257" v="313"/>
          <ac:picMkLst>
            <pc:docMk/>
            <pc:sldMk cId="3143934346" sldId="258"/>
            <ac:picMk id="5" creationId="{0A86B19D-B9F2-3CEA-A6CD-6A43C84620D3}"/>
          </ac:picMkLst>
        </pc:picChg>
      </pc:sldChg>
      <pc:sldChg chg="modSp new">
        <pc:chgData name="Ashley Akingbade" userId="S::ashley.akingbade@geolsoc.org.uk::27df837a-ab0c-4009-a450-aaf85169e39b" providerId="AD" clId="Web-{C68D16E1-F45A-6275-A131-620397C1F1FE}" dt="2024-07-09T14:28:17.184" v="152" actId="20577"/>
        <pc:sldMkLst>
          <pc:docMk/>
          <pc:sldMk cId="1305468170" sldId="259"/>
        </pc:sldMkLst>
        <pc:spChg chg="mod">
          <ac:chgData name="Ashley Akingbade" userId="S::ashley.akingbade@geolsoc.org.uk::27df837a-ab0c-4009-a450-aaf85169e39b" providerId="AD" clId="Web-{C68D16E1-F45A-6275-A131-620397C1F1FE}" dt="2024-07-09T14:28:17.184" v="152" actId="20577"/>
          <ac:spMkLst>
            <pc:docMk/>
            <pc:sldMk cId="1305468170" sldId="259"/>
            <ac:spMk id="2" creationId="{89E0B3E6-DD86-7BB7-BA82-22BF4D2939A4}"/>
          </ac:spMkLst>
        </pc:spChg>
      </pc:sldChg>
      <pc:sldChg chg="addSp delSp modSp add mod replId setBg">
        <pc:chgData name="Ashley Akingbade" userId="S::ashley.akingbade@geolsoc.org.uk::27df837a-ab0c-4009-a450-aaf85169e39b" providerId="AD" clId="Web-{C68D16E1-F45A-6275-A131-620397C1F1FE}" dt="2024-07-09T15:40:32.185" v="339" actId="20577"/>
        <pc:sldMkLst>
          <pc:docMk/>
          <pc:sldMk cId="472678105" sldId="260"/>
        </pc:sldMkLst>
        <pc:spChg chg="mod">
          <ac:chgData name="Ashley Akingbade" userId="S::ashley.akingbade@geolsoc.org.uk::27df837a-ab0c-4009-a450-aaf85169e39b" providerId="AD" clId="Web-{C68D16E1-F45A-6275-A131-620397C1F1FE}" dt="2024-07-09T15:36:45.681" v="321"/>
          <ac:spMkLst>
            <pc:docMk/>
            <pc:sldMk cId="472678105" sldId="260"/>
            <ac:spMk id="2" creationId="{8F27F3EC-63F8-CE41-4BC5-59C31365CE84}"/>
          </ac:spMkLst>
        </pc:spChg>
        <pc:spChg chg="mod">
          <ac:chgData name="Ashley Akingbade" userId="S::ashley.akingbade@geolsoc.org.uk::27df837a-ab0c-4009-a450-aaf85169e39b" providerId="AD" clId="Web-{C68D16E1-F45A-6275-A131-620397C1F1FE}" dt="2024-07-09T15:40:32.185" v="339" actId="20577"/>
          <ac:spMkLst>
            <pc:docMk/>
            <pc:sldMk cId="472678105" sldId="260"/>
            <ac:spMk id="3" creationId="{A18040E7-9B8F-CB8C-1770-C5E11DC3F0CE}"/>
          </ac:spMkLst>
        </pc:spChg>
        <pc:spChg chg="add mod ord">
          <ac:chgData name="Ashley Akingbade" userId="S::ashley.akingbade@geolsoc.org.uk::27df837a-ab0c-4009-a450-aaf85169e39b" providerId="AD" clId="Web-{C68D16E1-F45A-6275-A131-620397C1F1FE}" dt="2024-07-09T15:37:34.135" v="326"/>
          <ac:spMkLst>
            <pc:docMk/>
            <pc:sldMk cId="472678105" sldId="260"/>
            <ac:spMk id="4" creationId="{C6DDF40C-EE53-911A-3166-6CE4B9BB92CB}"/>
          </ac:spMkLst>
        </pc:spChg>
        <pc:spChg chg="add del">
          <ac:chgData name="Ashley Akingbade" userId="S::ashley.akingbade@geolsoc.org.uk::27df837a-ab0c-4009-a450-aaf85169e39b" providerId="AD" clId="Web-{C68D16E1-F45A-6275-A131-620397C1F1FE}" dt="2024-07-09T15:36:45.681" v="321"/>
          <ac:spMkLst>
            <pc:docMk/>
            <pc:sldMk cId="472678105" sldId="260"/>
            <ac:spMk id="8" creationId="{907EF6B7-1338-4443-8C46-6A318D952DFD}"/>
          </ac:spMkLst>
        </pc:spChg>
        <pc:spChg chg="add del">
          <ac:chgData name="Ashley Akingbade" userId="S::ashley.akingbade@geolsoc.org.uk::27df837a-ab0c-4009-a450-aaf85169e39b" providerId="AD" clId="Web-{C68D16E1-F45A-6275-A131-620397C1F1FE}" dt="2024-07-09T15:36:45.681" v="321"/>
          <ac:spMkLst>
            <pc:docMk/>
            <pc:sldMk cId="472678105" sldId="260"/>
            <ac:spMk id="10" creationId="{DAAE4CDD-124C-4DCF-9584-B6033B545DD5}"/>
          </ac:spMkLst>
        </pc:spChg>
        <pc:spChg chg="add del">
          <ac:chgData name="Ashley Akingbade" userId="S::ashley.akingbade@geolsoc.org.uk::27df837a-ab0c-4009-a450-aaf85169e39b" providerId="AD" clId="Web-{C68D16E1-F45A-6275-A131-620397C1F1FE}" dt="2024-07-09T15:36:45.681" v="321"/>
          <ac:spMkLst>
            <pc:docMk/>
            <pc:sldMk cId="472678105" sldId="260"/>
            <ac:spMk id="12" creationId="{081E4A58-353D-44AE-B2FC-2A74E2E400F7}"/>
          </ac:spMkLst>
        </pc:spChg>
        <pc:spChg chg="add">
          <ac:chgData name="Ashley Akingbade" userId="S::ashley.akingbade@geolsoc.org.uk::27df837a-ab0c-4009-a450-aaf85169e39b" providerId="AD" clId="Web-{C68D16E1-F45A-6275-A131-620397C1F1FE}" dt="2024-07-09T15:36:45.681" v="321"/>
          <ac:spMkLst>
            <pc:docMk/>
            <pc:sldMk cId="472678105" sldId="260"/>
            <ac:spMk id="17" creationId="{18873D23-2DCF-4B31-A009-95721C06E8E1}"/>
          </ac:spMkLst>
        </pc:spChg>
        <pc:spChg chg="add del">
          <ac:chgData name="Ashley Akingbade" userId="S::ashley.akingbade@geolsoc.org.uk::27df837a-ab0c-4009-a450-aaf85169e39b" providerId="AD" clId="Web-{C68D16E1-F45A-6275-A131-620397C1F1FE}" dt="2024-07-09T15:22:57.744" v="311"/>
          <ac:spMkLst>
            <pc:docMk/>
            <pc:sldMk cId="472678105" sldId="260"/>
            <ac:spMk id="18" creationId="{04C21BAE-6866-4C7A-A7EC-C1B2E572D5BE}"/>
          </ac:spMkLst>
        </pc:spChg>
        <pc:spChg chg="add">
          <ac:chgData name="Ashley Akingbade" userId="S::ashley.akingbade@geolsoc.org.uk::27df837a-ab0c-4009-a450-aaf85169e39b" providerId="AD" clId="Web-{C68D16E1-F45A-6275-A131-620397C1F1FE}" dt="2024-07-09T15:36:45.681" v="321"/>
          <ac:spMkLst>
            <pc:docMk/>
            <pc:sldMk cId="472678105" sldId="260"/>
            <ac:spMk id="19" creationId="{C13EF075-D4EF-4929-ADBC-91B27DA19955}"/>
          </ac:spMkLst>
        </pc:spChg>
        <pc:spChg chg="add del">
          <ac:chgData name="Ashley Akingbade" userId="S::ashley.akingbade@geolsoc.org.uk::27df837a-ab0c-4009-a450-aaf85169e39b" providerId="AD" clId="Web-{C68D16E1-F45A-6275-A131-620397C1F1FE}" dt="2024-07-09T15:22:57.744" v="311"/>
          <ac:spMkLst>
            <pc:docMk/>
            <pc:sldMk cId="472678105" sldId="260"/>
            <ac:spMk id="20" creationId="{7E7D0C94-08B4-48AE-8813-CC4D60294F42}"/>
          </ac:spMkLst>
        </pc:spChg>
        <pc:spChg chg="add del">
          <ac:chgData name="Ashley Akingbade" userId="S::ashley.akingbade@geolsoc.org.uk::27df837a-ab0c-4009-a450-aaf85169e39b" providerId="AD" clId="Web-{C68D16E1-F45A-6275-A131-620397C1F1FE}" dt="2024-07-09T15:22:57.744" v="311"/>
          <ac:spMkLst>
            <pc:docMk/>
            <pc:sldMk cId="472678105" sldId="260"/>
            <ac:spMk id="22" creationId="{F0C518C2-0AA4-470C-87B9-9CBF428FBA25}"/>
          </ac:spMkLst>
        </pc:spChg>
        <pc:grpChg chg="add">
          <ac:chgData name="Ashley Akingbade" userId="S::ashley.akingbade@geolsoc.org.uk::27df837a-ab0c-4009-a450-aaf85169e39b" providerId="AD" clId="Web-{C68D16E1-F45A-6275-A131-620397C1F1FE}" dt="2024-07-09T15:36:45.681" v="321"/>
          <ac:grpSpMkLst>
            <pc:docMk/>
            <pc:sldMk cId="472678105" sldId="260"/>
            <ac:grpSpMk id="21" creationId="{DAA26DFA-AAB2-4973-9C17-16D587C7B198}"/>
          </ac:grpSpMkLst>
        </pc:grpChg>
        <pc:picChg chg="add del">
          <ac:chgData name="Ashley Akingbade" userId="S::ashley.akingbade@geolsoc.org.uk::27df837a-ab0c-4009-a450-aaf85169e39b" providerId="AD" clId="Web-{C68D16E1-F45A-6275-A131-620397C1F1FE}" dt="2024-07-09T15:22:57.744" v="311"/>
          <ac:picMkLst>
            <pc:docMk/>
            <pc:sldMk cId="472678105" sldId="260"/>
            <ac:picMk id="14" creationId="{5BCC0F6E-E02E-3FD7-69F2-3C98D4378CDA}"/>
          </ac:picMkLst>
        </pc:picChg>
      </pc:sldChg>
      <pc:sldChg chg="add del replId">
        <pc:chgData name="Ashley Akingbade" userId="S::ashley.akingbade@geolsoc.org.uk::27df837a-ab0c-4009-a450-aaf85169e39b" providerId="AD" clId="Web-{C68D16E1-F45A-6275-A131-620397C1F1FE}" dt="2024-07-09T15:35:03.882" v="312"/>
        <pc:sldMkLst>
          <pc:docMk/>
          <pc:sldMk cId="391971446" sldId="261"/>
        </pc:sldMkLst>
      </pc:sldChg>
      <pc:sldChg chg="add del replId">
        <pc:chgData name="Ashley Akingbade" userId="S::ashley.akingbade@geolsoc.org.uk::27df837a-ab0c-4009-a450-aaf85169e39b" providerId="AD" clId="Web-{C68D16E1-F45A-6275-A131-620397C1F1FE}" dt="2024-07-09T14:52:02.460" v="246"/>
        <pc:sldMkLst>
          <pc:docMk/>
          <pc:sldMk cId="2223197310" sldId="261"/>
        </pc:sldMkLst>
      </pc:sldChg>
    </pc:docChg>
  </pc:docChgLst>
  <pc:docChgLst>
    <pc:chgData name="Ashley Akingbade" userId="S::ashley.akingbade@geolsoc.org.uk::27df837a-ab0c-4009-a450-aaf85169e39b" providerId="AD" clId="Web-{DC71F8F9-2A32-114F-0597-448E21173E21}"/>
    <pc:docChg chg="modSld addMainMaster delMainMaster">
      <pc:chgData name="Ashley Akingbade" userId="S::ashley.akingbade@geolsoc.org.uk::27df837a-ab0c-4009-a450-aaf85169e39b" providerId="AD" clId="Web-{DC71F8F9-2A32-114F-0597-448E21173E21}" dt="2024-08-12T11:49:41.105" v="43" actId="14100"/>
      <pc:docMkLst>
        <pc:docMk/>
      </pc:docMkLst>
      <pc:sldChg chg="mod modClrScheme chgLayout">
        <pc:chgData name="Ashley Akingbade" userId="S::ashley.akingbade@geolsoc.org.uk::27df837a-ab0c-4009-a450-aaf85169e39b" providerId="AD" clId="Web-{DC71F8F9-2A32-114F-0597-448E21173E21}" dt="2024-08-12T11:18:45.550" v="18"/>
        <pc:sldMkLst>
          <pc:docMk/>
          <pc:sldMk cId="109857222" sldId="256"/>
        </pc:sldMkLst>
      </pc:sldChg>
      <pc:sldChg chg="delSp modSp mod modClrScheme delDesignElem chgLayout">
        <pc:chgData name="Ashley Akingbade" userId="S::ashley.akingbade@geolsoc.org.uk::27df837a-ab0c-4009-a450-aaf85169e39b" providerId="AD" clId="Web-{DC71F8F9-2A32-114F-0597-448E21173E21}" dt="2024-08-12T11:18:45.550" v="18"/>
        <pc:sldMkLst>
          <pc:docMk/>
          <pc:sldMk cId="2190954042" sldId="257"/>
        </pc:sldMkLst>
        <pc:spChg chg="mod ord">
          <ac:chgData name="Ashley Akingbade" userId="S::ashley.akingbade@geolsoc.org.uk::27df837a-ab0c-4009-a450-aaf85169e39b" providerId="AD" clId="Web-{DC71F8F9-2A32-114F-0597-448E21173E21}" dt="2024-08-12T11:18:45.550" v="18"/>
          <ac:spMkLst>
            <pc:docMk/>
            <pc:sldMk cId="2190954042" sldId="257"/>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2190954042" sldId="257"/>
            <ac:spMk id="3" creationId="{A18040E7-9B8F-CB8C-1770-C5E11DC3F0CE}"/>
          </ac:spMkLst>
        </pc:spChg>
        <pc:grpChg chg="del">
          <ac:chgData name="Ashley Akingbade" userId="S::ashley.akingbade@geolsoc.org.uk::27df837a-ab0c-4009-a450-aaf85169e39b" providerId="AD" clId="Web-{DC71F8F9-2A32-114F-0597-448E21173E21}" dt="2024-08-12T11:18:45.550" v="18"/>
          <ac:grpSpMkLst>
            <pc:docMk/>
            <pc:sldMk cId="2190954042" sldId="257"/>
            <ac:grpSpMk id="9" creationId="{8CE57D37-C2D0-066B-1AE3-6F4244344F27}"/>
          </ac:grpSpMkLst>
        </pc:grpChg>
      </pc:sldChg>
      <pc:sldChg chg="addSp delSp modSp mod modClrScheme delDesignElem chgLayout">
        <pc:chgData name="Ashley Akingbade" userId="S::ashley.akingbade@geolsoc.org.uk::27df837a-ab0c-4009-a450-aaf85169e39b" providerId="AD" clId="Web-{DC71F8F9-2A32-114F-0597-448E21173E21}" dt="2024-08-12T11:20:38.881" v="20"/>
        <pc:sldMkLst>
          <pc:docMk/>
          <pc:sldMk cId="472678105" sldId="260"/>
        </pc:sldMkLst>
        <pc:spChg chg="mod ord">
          <ac:chgData name="Ashley Akingbade" userId="S::ashley.akingbade@geolsoc.org.uk::27df837a-ab0c-4009-a450-aaf85169e39b" providerId="AD" clId="Web-{DC71F8F9-2A32-114F-0597-448E21173E21}" dt="2024-08-12T11:18:45.550" v="18"/>
          <ac:spMkLst>
            <pc:docMk/>
            <pc:sldMk cId="472678105" sldId="260"/>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472678105" sldId="260"/>
            <ac:spMk id="3" creationId="{A18040E7-9B8F-CB8C-1770-C5E11DC3F0CE}"/>
          </ac:spMkLst>
        </pc:spChg>
        <pc:spChg chg="del">
          <ac:chgData name="Ashley Akingbade" userId="S::ashley.akingbade@geolsoc.org.uk::27df837a-ab0c-4009-a450-aaf85169e39b" providerId="AD" clId="Web-{DC71F8F9-2A32-114F-0597-448E21173E21}" dt="2024-08-12T11:18:45.550" v="18"/>
          <ac:spMkLst>
            <pc:docMk/>
            <pc:sldMk cId="472678105" sldId="260"/>
            <ac:spMk id="17" creationId="{18873D23-2DCF-4B31-A009-95721C06E8E1}"/>
          </ac:spMkLst>
        </pc:spChg>
        <pc:spChg chg="del">
          <ac:chgData name="Ashley Akingbade" userId="S::ashley.akingbade@geolsoc.org.uk::27df837a-ab0c-4009-a450-aaf85169e39b" providerId="AD" clId="Web-{DC71F8F9-2A32-114F-0597-448E21173E21}" dt="2024-08-12T11:18:45.550" v="18"/>
          <ac:spMkLst>
            <pc:docMk/>
            <pc:sldMk cId="472678105" sldId="260"/>
            <ac:spMk id="19" creationId="{C13EF075-D4EF-4929-ADBC-91B27DA19955}"/>
          </ac:spMkLst>
        </pc:spChg>
        <pc:grpChg chg="del">
          <ac:chgData name="Ashley Akingbade" userId="S::ashley.akingbade@geolsoc.org.uk::27df837a-ab0c-4009-a450-aaf85169e39b" providerId="AD" clId="Web-{DC71F8F9-2A32-114F-0597-448E21173E21}" dt="2024-08-12T11:18:45.550" v="18"/>
          <ac:grpSpMkLst>
            <pc:docMk/>
            <pc:sldMk cId="472678105" sldId="260"/>
            <ac:grpSpMk id="21" creationId="{DAA26DFA-AAB2-4973-9C17-16D587C7B198}"/>
          </ac:grpSpMkLst>
        </pc:grpChg>
        <pc:picChg chg="add del mod">
          <ac:chgData name="Ashley Akingbade" userId="S::ashley.akingbade@geolsoc.org.uk::27df837a-ab0c-4009-a450-aaf85169e39b" providerId="AD" clId="Web-{DC71F8F9-2A32-114F-0597-448E21173E21}" dt="2024-08-12T11:20:38.881" v="20"/>
          <ac:picMkLst>
            <pc:docMk/>
            <pc:sldMk cId="472678105" sldId="260"/>
            <ac:picMk id="5" creationId="{67F01E97-C9CF-B896-89DC-B27592F67BD4}"/>
          </ac:picMkLst>
        </pc:picChg>
      </pc:sldChg>
      <pc:sldChg chg="addSp delSp modSp mod modClrScheme delDesignElem chgLayout">
        <pc:chgData name="Ashley Akingbade" userId="S::ashley.akingbade@geolsoc.org.uk::27df837a-ab0c-4009-a450-aaf85169e39b" providerId="AD" clId="Web-{DC71F8F9-2A32-114F-0597-448E21173E21}" dt="2024-08-12T11:18:45.550" v="18"/>
        <pc:sldMkLst>
          <pc:docMk/>
          <pc:sldMk cId="1419728534" sldId="261"/>
        </pc:sldMkLst>
        <pc:spChg chg="mod ord">
          <ac:chgData name="Ashley Akingbade" userId="S::ashley.akingbade@geolsoc.org.uk::27df837a-ab0c-4009-a450-aaf85169e39b" providerId="AD" clId="Web-{DC71F8F9-2A32-114F-0597-448E21173E21}" dt="2024-08-12T11:18:45.550" v="18"/>
          <ac:spMkLst>
            <pc:docMk/>
            <pc:sldMk cId="1419728534" sldId="261"/>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1419728534" sldId="261"/>
            <ac:spMk id="3" creationId="{A18040E7-9B8F-CB8C-1770-C5E11DC3F0CE}"/>
          </ac:spMkLst>
        </pc:spChg>
        <pc:grpChg chg="del">
          <ac:chgData name="Ashley Akingbade" userId="S::ashley.akingbade@geolsoc.org.uk::27df837a-ab0c-4009-a450-aaf85169e39b" providerId="AD" clId="Web-{DC71F8F9-2A32-114F-0597-448E21173E21}" dt="2024-08-12T11:18:45.550" v="18"/>
          <ac:grpSpMkLst>
            <pc:docMk/>
            <pc:sldMk cId="1419728534" sldId="261"/>
            <ac:grpSpMk id="9" creationId="{8CE57D37-C2D0-066B-1AE3-6F4244344F27}"/>
          </ac:grpSpMkLst>
        </pc:grpChg>
        <pc:picChg chg="add mod">
          <ac:chgData name="Ashley Akingbade" userId="S::ashley.akingbade@geolsoc.org.uk::27df837a-ab0c-4009-a450-aaf85169e39b" providerId="AD" clId="Web-{DC71F8F9-2A32-114F-0597-448E21173E21}" dt="2024-08-12T11:18:05.018" v="17"/>
          <ac:picMkLst>
            <pc:docMk/>
            <pc:sldMk cId="1419728534" sldId="261"/>
            <ac:picMk id="5" creationId="{E46C82BE-0BE7-2522-986D-AAFC1464AE83}"/>
          </ac:picMkLst>
        </pc:picChg>
        <pc:picChg chg="add mod">
          <ac:chgData name="Ashley Akingbade" userId="S::ashley.akingbade@geolsoc.org.uk::27df837a-ab0c-4009-a450-aaf85169e39b" providerId="AD" clId="Web-{DC71F8F9-2A32-114F-0597-448E21173E21}" dt="2024-08-12T11:15:47.031" v="7" actId="1076"/>
          <ac:picMkLst>
            <pc:docMk/>
            <pc:sldMk cId="1419728534" sldId="261"/>
            <ac:picMk id="6" creationId="{A0FDDF2A-6DBD-2718-9156-0BB846C48742}"/>
          </ac:picMkLst>
        </pc:picChg>
        <pc:picChg chg="add mod">
          <ac:chgData name="Ashley Akingbade" userId="S::ashley.akingbade@geolsoc.org.uk::27df837a-ab0c-4009-a450-aaf85169e39b" providerId="AD" clId="Web-{DC71F8F9-2A32-114F-0597-448E21173E21}" dt="2024-08-12T11:16:40.672" v="10" actId="1076"/>
          <ac:picMkLst>
            <pc:docMk/>
            <pc:sldMk cId="1419728534" sldId="261"/>
            <ac:picMk id="7" creationId="{FAF63F14-C85D-28ED-8342-C0A73F327F8B}"/>
          </ac:picMkLst>
        </pc:picChg>
      </pc:sldChg>
      <pc:sldChg chg="delSp modSp mod modClrScheme delDesignElem chgLayout">
        <pc:chgData name="Ashley Akingbade" userId="S::ashley.akingbade@geolsoc.org.uk::27df837a-ab0c-4009-a450-aaf85169e39b" providerId="AD" clId="Web-{DC71F8F9-2A32-114F-0597-448E21173E21}" dt="2024-08-12T11:18:45.550" v="18"/>
        <pc:sldMkLst>
          <pc:docMk/>
          <pc:sldMk cId="2852532009" sldId="262"/>
        </pc:sldMkLst>
        <pc:spChg chg="mod ord">
          <ac:chgData name="Ashley Akingbade" userId="S::ashley.akingbade@geolsoc.org.uk::27df837a-ab0c-4009-a450-aaf85169e39b" providerId="AD" clId="Web-{DC71F8F9-2A32-114F-0597-448E21173E21}" dt="2024-08-12T11:18:45.550" v="18"/>
          <ac:spMkLst>
            <pc:docMk/>
            <pc:sldMk cId="2852532009" sldId="262"/>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2852532009" sldId="262"/>
            <ac:spMk id="3" creationId="{A18040E7-9B8F-CB8C-1770-C5E11DC3F0CE}"/>
          </ac:spMkLst>
        </pc:spChg>
        <pc:spChg chg="del">
          <ac:chgData name="Ashley Akingbade" userId="S::ashley.akingbade@geolsoc.org.uk::27df837a-ab0c-4009-a450-aaf85169e39b" providerId="AD" clId="Web-{DC71F8F9-2A32-114F-0597-448E21173E21}" dt="2024-08-12T11:18:45.550" v="18"/>
          <ac:spMkLst>
            <pc:docMk/>
            <pc:sldMk cId="2852532009" sldId="262"/>
            <ac:spMk id="28" creationId="{C0763A76-9F1C-4FC5-82B7-DD475DA461B2}"/>
          </ac:spMkLst>
        </pc:spChg>
        <pc:spChg chg="del">
          <ac:chgData name="Ashley Akingbade" userId="S::ashley.akingbade@geolsoc.org.uk::27df837a-ab0c-4009-a450-aaf85169e39b" providerId="AD" clId="Web-{DC71F8F9-2A32-114F-0597-448E21173E21}" dt="2024-08-12T11:18:45.550" v="18"/>
          <ac:spMkLst>
            <pc:docMk/>
            <pc:sldMk cId="2852532009" sldId="262"/>
            <ac:spMk id="29" creationId="{E81BF4F6-F2CF-4984-9D14-D6966D92F99F}"/>
          </ac:spMkLst>
        </pc:spChg>
      </pc:sldChg>
      <pc:sldChg chg="delSp modSp mod modClrScheme delDesignElem chgLayout">
        <pc:chgData name="Ashley Akingbade" userId="S::ashley.akingbade@geolsoc.org.uk::27df837a-ab0c-4009-a450-aaf85169e39b" providerId="AD" clId="Web-{DC71F8F9-2A32-114F-0597-448E21173E21}" dt="2024-08-12T11:18:45.550" v="18"/>
        <pc:sldMkLst>
          <pc:docMk/>
          <pc:sldMk cId="3820996164" sldId="263"/>
        </pc:sldMkLst>
        <pc:spChg chg="mod ord">
          <ac:chgData name="Ashley Akingbade" userId="S::ashley.akingbade@geolsoc.org.uk::27df837a-ab0c-4009-a450-aaf85169e39b" providerId="AD" clId="Web-{DC71F8F9-2A32-114F-0597-448E21173E21}" dt="2024-08-12T11:18:45.550" v="18"/>
          <ac:spMkLst>
            <pc:docMk/>
            <pc:sldMk cId="3820996164" sldId="263"/>
            <ac:spMk id="2" creationId="{8F27F3EC-63F8-CE41-4BC5-59C31365CE84}"/>
          </ac:spMkLst>
        </pc:spChg>
        <pc:grpChg chg="del">
          <ac:chgData name="Ashley Akingbade" userId="S::ashley.akingbade@geolsoc.org.uk::27df837a-ab0c-4009-a450-aaf85169e39b" providerId="AD" clId="Web-{DC71F8F9-2A32-114F-0597-448E21173E21}" dt="2024-08-12T11:18:45.550" v="18"/>
          <ac:grpSpMkLst>
            <pc:docMk/>
            <pc:sldMk cId="3820996164" sldId="263"/>
            <ac:grpSpMk id="9" creationId="{8CE57D37-C2D0-066B-1AE3-6F4244344F27}"/>
          </ac:grpSpMkLst>
        </pc:grpChg>
        <pc:graphicFrameChg chg="mod ord">
          <ac:chgData name="Ashley Akingbade" userId="S::ashley.akingbade@geolsoc.org.uk::27df837a-ab0c-4009-a450-aaf85169e39b" providerId="AD" clId="Web-{DC71F8F9-2A32-114F-0597-448E21173E21}" dt="2024-08-12T11:18:45.550" v="18"/>
          <ac:graphicFrameMkLst>
            <pc:docMk/>
            <pc:sldMk cId="3820996164" sldId="263"/>
            <ac:graphicFrameMk id="19" creationId="{242F7318-A0C8-A205-AAEE-CB6E06B35EC1}"/>
          </ac:graphicFrameMkLst>
        </pc:graphicFrameChg>
      </pc:sldChg>
      <pc:sldChg chg="delSp modSp mod modClrScheme delDesignElem chgLayout">
        <pc:chgData name="Ashley Akingbade" userId="S::ashley.akingbade@geolsoc.org.uk::27df837a-ab0c-4009-a450-aaf85169e39b" providerId="AD" clId="Web-{DC71F8F9-2A32-114F-0597-448E21173E21}" dt="2024-08-12T11:18:45.550" v="18"/>
        <pc:sldMkLst>
          <pc:docMk/>
          <pc:sldMk cId="958950285" sldId="264"/>
        </pc:sldMkLst>
        <pc:spChg chg="mod ord">
          <ac:chgData name="Ashley Akingbade" userId="S::ashley.akingbade@geolsoc.org.uk::27df837a-ab0c-4009-a450-aaf85169e39b" providerId="AD" clId="Web-{DC71F8F9-2A32-114F-0597-448E21173E21}" dt="2024-08-12T11:18:45.550" v="18"/>
          <ac:spMkLst>
            <pc:docMk/>
            <pc:sldMk cId="958950285" sldId="264"/>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958950285" sldId="264"/>
            <ac:spMk id="3" creationId="{A18040E7-9B8F-CB8C-1770-C5E11DC3F0CE}"/>
          </ac:spMkLst>
        </pc:spChg>
        <pc:grpChg chg="del">
          <ac:chgData name="Ashley Akingbade" userId="S::ashley.akingbade@geolsoc.org.uk::27df837a-ab0c-4009-a450-aaf85169e39b" providerId="AD" clId="Web-{DC71F8F9-2A32-114F-0597-448E21173E21}" dt="2024-08-12T11:18:45.550" v="18"/>
          <ac:grpSpMkLst>
            <pc:docMk/>
            <pc:sldMk cId="958950285" sldId="264"/>
            <ac:grpSpMk id="9" creationId="{8CE57D37-C2D0-066B-1AE3-6F4244344F27}"/>
          </ac:grpSpMkLst>
        </pc:grpChg>
      </pc:sldChg>
      <pc:sldChg chg="delSp mod modClrScheme delDesignElem chgLayout">
        <pc:chgData name="Ashley Akingbade" userId="S::ashley.akingbade@geolsoc.org.uk::27df837a-ab0c-4009-a450-aaf85169e39b" providerId="AD" clId="Web-{DC71F8F9-2A32-114F-0597-448E21173E21}" dt="2024-08-12T11:18:45.550" v="18"/>
        <pc:sldMkLst>
          <pc:docMk/>
          <pc:sldMk cId="3483098660" sldId="265"/>
        </pc:sldMkLst>
        <pc:grpChg chg="del">
          <ac:chgData name="Ashley Akingbade" userId="S::ashley.akingbade@geolsoc.org.uk::27df837a-ab0c-4009-a450-aaf85169e39b" providerId="AD" clId="Web-{DC71F8F9-2A32-114F-0597-448E21173E21}" dt="2024-08-12T11:18:45.550" v="18"/>
          <ac:grpSpMkLst>
            <pc:docMk/>
            <pc:sldMk cId="3483098660" sldId="265"/>
            <ac:grpSpMk id="9" creationId="{8CE57D37-C2D0-066B-1AE3-6F4244344F27}"/>
          </ac:grpSpMkLst>
        </pc:grpChg>
      </pc:sldChg>
      <pc:sldChg chg="delSp modSp mod modClrScheme delDesignElem chgLayout">
        <pc:chgData name="Ashley Akingbade" userId="S::ashley.akingbade@geolsoc.org.uk::27df837a-ab0c-4009-a450-aaf85169e39b" providerId="AD" clId="Web-{DC71F8F9-2A32-114F-0597-448E21173E21}" dt="2024-08-12T11:18:45.550" v="18"/>
        <pc:sldMkLst>
          <pc:docMk/>
          <pc:sldMk cId="2579258921" sldId="266"/>
        </pc:sldMkLst>
        <pc:spChg chg="mod ord">
          <ac:chgData name="Ashley Akingbade" userId="S::ashley.akingbade@geolsoc.org.uk::27df837a-ab0c-4009-a450-aaf85169e39b" providerId="AD" clId="Web-{DC71F8F9-2A32-114F-0597-448E21173E21}" dt="2024-08-12T11:18:45.550" v="18"/>
          <ac:spMkLst>
            <pc:docMk/>
            <pc:sldMk cId="2579258921" sldId="266"/>
            <ac:spMk id="8" creationId="{6A5BAFAB-DC4A-E07B-641C-2331C28B3BD0}"/>
          </ac:spMkLst>
        </pc:spChg>
        <pc:spChg chg="mod ord">
          <ac:chgData name="Ashley Akingbade" userId="S::ashley.akingbade@geolsoc.org.uk::27df837a-ab0c-4009-a450-aaf85169e39b" providerId="AD" clId="Web-{DC71F8F9-2A32-114F-0597-448E21173E21}" dt="2024-08-12T11:18:45.550" v="18"/>
          <ac:spMkLst>
            <pc:docMk/>
            <pc:sldMk cId="2579258921" sldId="266"/>
            <ac:spMk id="13" creationId="{2458393C-C1BE-BCAB-FE4D-1F55CEC841D1}"/>
          </ac:spMkLst>
        </pc:spChg>
        <pc:grpChg chg="del">
          <ac:chgData name="Ashley Akingbade" userId="S::ashley.akingbade@geolsoc.org.uk::27df837a-ab0c-4009-a450-aaf85169e39b" providerId="AD" clId="Web-{DC71F8F9-2A32-114F-0597-448E21173E21}" dt="2024-08-12T11:18:45.550" v="18"/>
          <ac:grpSpMkLst>
            <pc:docMk/>
            <pc:sldMk cId="2579258921" sldId="266"/>
            <ac:grpSpMk id="9" creationId="{8CE57D37-C2D0-066B-1AE3-6F4244344F27}"/>
          </ac:grpSpMkLst>
        </pc:grpChg>
      </pc:sldChg>
      <pc:sldChg chg="delSp modSp mod modClrScheme delDesignElem chgLayout">
        <pc:chgData name="Ashley Akingbade" userId="S::ashley.akingbade@geolsoc.org.uk::27df837a-ab0c-4009-a450-aaf85169e39b" providerId="AD" clId="Web-{DC71F8F9-2A32-114F-0597-448E21173E21}" dt="2024-08-12T11:21:58.164" v="23" actId="1076"/>
        <pc:sldMkLst>
          <pc:docMk/>
          <pc:sldMk cId="853844095" sldId="267"/>
        </pc:sldMkLst>
        <pc:spChg chg="mod ord">
          <ac:chgData name="Ashley Akingbade" userId="S::ashley.akingbade@geolsoc.org.uk::27df837a-ab0c-4009-a450-aaf85169e39b" providerId="AD" clId="Web-{DC71F8F9-2A32-114F-0597-448E21173E21}" dt="2024-08-12T11:21:58.164" v="23" actId="1076"/>
          <ac:spMkLst>
            <pc:docMk/>
            <pc:sldMk cId="853844095" sldId="267"/>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853844095" sldId="267"/>
            <ac:spMk id="3" creationId="{A18040E7-9B8F-CB8C-1770-C5E11DC3F0CE}"/>
          </ac:spMkLst>
        </pc:spChg>
        <pc:spChg chg="mod">
          <ac:chgData name="Ashley Akingbade" userId="S::ashley.akingbade@geolsoc.org.uk::27df837a-ab0c-4009-a450-aaf85169e39b" providerId="AD" clId="Web-{DC71F8F9-2A32-114F-0597-448E21173E21}" dt="2024-08-12T11:21:41.289" v="21" actId="14100"/>
          <ac:spMkLst>
            <pc:docMk/>
            <pc:sldMk cId="853844095" sldId="267"/>
            <ac:spMk id="4" creationId="{34A83D0A-291C-E620-2E81-900F306D99E7}"/>
          </ac:spMkLst>
        </pc:spChg>
        <pc:grpChg chg="del">
          <ac:chgData name="Ashley Akingbade" userId="S::ashley.akingbade@geolsoc.org.uk::27df837a-ab0c-4009-a450-aaf85169e39b" providerId="AD" clId="Web-{DC71F8F9-2A32-114F-0597-448E21173E21}" dt="2024-08-12T11:18:45.550" v="18"/>
          <ac:grpSpMkLst>
            <pc:docMk/>
            <pc:sldMk cId="853844095" sldId="267"/>
            <ac:grpSpMk id="9" creationId="{8CE57D37-C2D0-066B-1AE3-6F4244344F27}"/>
          </ac:grpSpMkLst>
        </pc:grpChg>
      </pc:sldChg>
      <pc:sldChg chg="delSp modSp mod modClrScheme delDesignElem chgLayout">
        <pc:chgData name="Ashley Akingbade" userId="S::ashley.akingbade@geolsoc.org.uk::27df837a-ab0c-4009-a450-aaf85169e39b" providerId="AD" clId="Web-{DC71F8F9-2A32-114F-0597-448E21173E21}" dt="2024-08-12T11:18:45.550" v="18"/>
        <pc:sldMkLst>
          <pc:docMk/>
          <pc:sldMk cId="1012586033" sldId="268"/>
        </pc:sldMkLst>
        <pc:spChg chg="mod ord">
          <ac:chgData name="Ashley Akingbade" userId="S::ashley.akingbade@geolsoc.org.uk::27df837a-ab0c-4009-a450-aaf85169e39b" providerId="AD" clId="Web-{DC71F8F9-2A32-114F-0597-448E21173E21}" dt="2024-08-12T11:18:45.550" v="18"/>
          <ac:spMkLst>
            <pc:docMk/>
            <pc:sldMk cId="1012586033" sldId="268"/>
            <ac:spMk id="2" creationId="{8F27F3EC-63F8-CE41-4BC5-59C31365CE84}"/>
          </ac:spMkLst>
        </pc:spChg>
        <pc:spChg chg="mod ord">
          <ac:chgData name="Ashley Akingbade" userId="S::ashley.akingbade@geolsoc.org.uk::27df837a-ab0c-4009-a450-aaf85169e39b" providerId="AD" clId="Web-{DC71F8F9-2A32-114F-0597-448E21173E21}" dt="2024-08-12T11:18:45.550" v="18"/>
          <ac:spMkLst>
            <pc:docMk/>
            <pc:sldMk cId="1012586033" sldId="268"/>
            <ac:spMk id="3" creationId="{A18040E7-9B8F-CB8C-1770-C5E11DC3F0CE}"/>
          </ac:spMkLst>
        </pc:spChg>
        <pc:grpChg chg="del">
          <ac:chgData name="Ashley Akingbade" userId="S::ashley.akingbade@geolsoc.org.uk::27df837a-ab0c-4009-a450-aaf85169e39b" providerId="AD" clId="Web-{DC71F8F9-2A32-114F-0597-448E21173E21}" dt="2024-08-12T11:18:45.550" v="18"/>
          <ac:grpSpMkLst>
            <pc:docMk/>
            <pc:sldMk cId="1012586033" sldId="268"/>
            <ac:grpSpMk id="9" creationId="{8CE57D37-C2D0-066B-1AE3-6F4244344F27}"/>
          </ac:grpSpMkLst>
        </pc:grpChg>
      </pc:sldChg>
      <pc:sldChg chg="addSp delSp modSp mod modClrScheme delDesignElem chgLayout">
        <pc:chgData name="Ashley Akingbade" userId="S::ashley.akingbade@geolsoc.org.uk::27df837a-ab0c-4009-a450-aaf85169e39b" providerId="AD" clId="Web-{DC71F8F9-2A32-114F-0597-448E21173E21}" dt="2024-08-12T11:49:41.105" v="43" actId="14100"/>
        <pc:sldMkLst>
          <pc:docMk/>
          <pc:sldMk cId="2203665" sldId="270"/>
        </pc:sldMkLst>
        <pc:spChg chg="mod ord">
          <ac:chgData name="Ashley Akingbade" userId="S::ashley.akingbade@geolsoc.org.uk::27df837a-ab0c-4009-a450-aaf85169e39b" providerId="AD" clId="Web-{DC71F8F9-2A32-114F-0597-448E21173E21}" dt="2024-08-12T11:18:45.550" v="18"/>
          <ac:spMkLst>
            <pc:docMk/>
            <pc:sldMk cId="2203665" sldId="270"/>
            <ac:spMk id="2" creationId="{8F27F3EC-63F8-CE41-4BC5-59C31365CE84}"/>
          </ac:spMkLst>
        </pc:spChg>
        <pc:spChg chg="mod ord">
          <ac:chgData name="Ashley Akingbade" userId="S::ashley.akingbade@geolsoc.org.uk::27df837a-ab0c-4009-a450-aaf85169e39b" providerId="AD" clId="Web-{DC71F8F9-2A32-114F-0597-448E21173E21}" dt="2024-08-12T11:25:19.732" v="24" actId="20577"/>
          <ac:spMkLst>
            <pc:docMk/>
            <pc:sldMk cId="2203665" sldId="270"/>
            <ac:spMk id="3" creationId="{A18040E7-9B8F-CB8C-1770-C5E11DC3F0CE}"/>
          </ac:spMkLst>
        </pc:spChg>
        <pc:grpChg chg="del">
          <ac:chgData name="Ashley Akingbade" userId="S::ashley.akingbade@geolsoc.org.uk::27df837a-ab0c-4009-a450-aaf85169e39b" providerId="AD" clId="Web-{DC71F8F9-2A32-114F-0597-448E21173E21}" dt="2024-08-12T11:18:45.550" v="18"/>
          <ac:grpSpMkLst>
            <pc:docMk/>
            <pc:sldMk cId="2203665" sldId="270"/>
            <ac:grpSpMk id="9" creationId="{8CE57D37-C2D0-066B-1AE3-6F4244344F27}"/>
          </ac:grpSpMkLst>
        </pc:grpChg>
        <pc:picChg chg="add mod modCrop">
          <ac:chgData name="Ashley Akingbade" userId="S::ashley.akingbade@geolsoc.org.uk::27df837a-ab0c-4009-a450-aaf85169e39b" providerId="AD" clId="Web-{DC71F8F9-2A32-114F-0597-448E21173E21}" dt="2024-08-12T11:49:41.105" v="43" actId="14100"/>
          <ac:picMkLst>
            <pc:docMk/>
            <pc:sldMk cId="2203665" sldId="270"/>
            <ac:picMk id="5" creationId="{79AA6041-5601-339A-C9EE-F5DBF1992C08}"/>
          </ac:picMkLst>
        </pc:picChg>
        <pc:picChg chg="del">
          <ac:chgData name="Ashley Akingbade" userId="S::ashley.akingbade@geolsoc.org.uk::27df837a-ab0c-4009-a450-aaf85169e39b" providerId="AD" clId="Web-{DC71F8F9-2A32-114F-0597-448E21173E21}" dt="2024-08-12T11:25:24.216" v="25"/>
          <ac:picMkLst>
            <pc:docMk/>
            <pc:sldMk cId="2203665" sldId="270"/>
            <ac:picMk id="5" creationId="{813E51D7-9CB6-3106-078B-535FD9421D32}"/>
          </ac:picMkLst>
        </pc:picChg>
        <pc:picChg chg="add mod modCrop">
          <ac:chgData name="Ashley Akingbade" userId="S::ashley.akingbade@geolsoc.org.uk::27df837a-ab0c-4009-a450-aaf85169e39b" providerId="AD" clId="Web-{DC71F8F9-2A32-114F-0597-448E21173E21}" dt="2024-08-12T11:33:07.025" v="34" actId="1076"/>
          <ac:picMkLst>
            <pc:docMk/>
            <pc:sldMk cId="2203665" sldId="270"/>
            <ac:picMk id="6" creationId="{FFA11970-CB7A-66EC-92BF-417F362ABAF3}"/>
          </ac:picMkLst>
        </pc:picChg>
      </pc:sldChg>
      <pc:sldMasterChg chg="del delSldLayout">
        <pc:chgData name="Ashley Akingbade" userId="S::ashley.akingbade@geolsoc.org.uk::27df837a-ab0c-4009-a450-aaf85169e39b" providerId="AD" clId="Web-{DC71F8F9-2A32-114F-0597-448E21173E21}" dt="2024-08-12T11:18:45.550" v="18"/>
        <pc:sldMasterMkLst>
          <pc:docMk/>
          <pc:sldMasterMk cId="2460954070" sldId="2147483660"/>
        </pc:sldMasterMkLst>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2385387890" sldId="2147483661"/>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949138452" sldId="2147483662"/>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2591524520" sldId="2147483663"/>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1203092039" sldId="2147483664"/>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3733172339" sldId="2147483665"/>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3210312558" sldId="2147483666"/>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3146388984" sldId="2147483667"/>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3171841454" sldId="2147483668"/>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1718958274" sldId="2147483669"/>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2202905451" sldId="2147483670"/>
          </pc:sldLayoutMkLst>
        </pc:sldLayoutChg>
        <pc:sldLayoutChg chg="del">
          <pc:chgData name="Ashley Akingbade" userId="S::ashley.akingbade@geolsoc.org.uk::27df837a-ab0c-4009-a450-aaf85169e39b" providerId="AD" clId="Web-{DC71F8F9-2A32-114F-0597-448E21173E21}" dt="2024-08-12T11:18:45.550" v="18"/>
          <pc:sldLayoutMkLst>
            <pc:docMk/>
            <pc:sldMasterMk cId="2460954070" sldId="2147483660"/>
            <pc:sldLayoutMk cId="3479445657" sldId="2147483671"/>
          </pc:sldLayoutMkLst>
        </pc:sldLayoutChg>
      </pc:sldMasterChg>
      <pc:sldMasterChg chg="add addSldLayout modSldLayout">
        <pc:chgData name="Ashley Akingbade" userId="S::ashley.akingbade@geolsoc.org.uk::27df837a-ab0c-4009-a450-aaf85169e39b" providerId="AD" clId="Web-{DC71F8F9-2A32-114F-0597-448E21173E21}" dt="2024-08-12T11:18:45.550" v="18"/>
        <pc:sldMasterMkLst>
          <pc:docMk/>
          <pc:sldMasterMk cId="3610918346" sldId="2147483672"/>
        </pc:sldMasterMkLst>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3684324839" sldId="2147483673"/>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3972557827" sldId="2147483674"/>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2783963519" sldId="2147483675"/>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3271660113" sldId="2147483676"/>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605370360" sldId="2147483677"/>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2740867629" sldId="2147483678"/>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821421395" sldId="2147483679"/>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3380826011" sldId="2147483680"/>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3757356365" sldId="2147483681"/>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3396301839" sldId="2147483682"/>
          </pc:sldLayoutMkLst>
        </pc:sldLayoutChg>
        <pc:sldLayoutChg chg="add mod replId">
          <pc:chgData name="Ashley Akingbade" userId="S::ashley.akingbade@geolsoc.org.uk::27df837a-ab0c-4009-a450-aaf85169e39b" providerId="AD" clId="Web-{DC71F8F9-2A32-114F-0597-448E21173E21}" dt="2024-08-12T11:18:45.550" v="18"/>
          <pc:sldLayoutMkLst>
            <pc:docMk/>
            <pc:sldMasterMk cId="3610918346" sldId="2147483672"/>
            <pc:sldLayoutMk cId="4141790546" sldId="2147483683"/>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3622B8-080E-4553-A766-ABD09B27A04E}" type="doc">
      <dgm:prSet loTypeId="urn:microsoft.com/office/officeart/2018/2/layout/IconVerticalSolidList" loCatId="icon" qsTypeId="urn:microsoft.com/office/officeart/2005/8/quickstyle/simple2" qsCatId="simple" csTypeId="urn:microsoft.com/office/officeart/2005/8/colors/accent1_2" csCatId="accent1" phldr="1"/>
      <dgm:spPr/>
      <dgm:t>
        <a:bodyPr/>
        <a:lstStyle/>
        <a:p>
          <a:endParaRPr lang="en-US"/>
        </a:p>
      </dgm:t>
    </dgm:pt>
    <dgm:pt modelId="{5D952C7B-B218-4DA7-92BF-15810271098E}">
      <dgm:prSet custT="1"/>
      <dgm:spPr/>
      <dgm:t>
        <a:bodyPr/>
        <a:lstStyle/>
        <a:p>
          <a:pPr>
            <a:lnSpc>
              <a:spcPct val="100000"/>
            </a:lnSpc>
          </a:pPr>
          <a:r>
            <a:rPr lang="en-US" sz="2800" dirty="0">
              <a:latin typeface="PT Sans" panose="020B0503020203020204" pitchFamily="34" charset="0"/>
            </a:rPr>
            <a:t>The Geology of Pluto</a:t>
          </a:r>
        </a:p>
      </dgm:t>
    </dgm:pt>
    <dgm:pt modelId="{358B9349-1A60-411C-87F1-C674655F003C}" type="parTrans" cxnId="{6C6982C3-3F6A-4514-B372-9DCE62E55709}">
      <dgm:prSet/>
      <dgm:spPr/>
      <dgm:t>
        <a:bodyPr/>
        <a:lstStyle/>
        <a:p>
          <a:endParaRPr lang="en-US" sz="2400">
            <a:latin typeface="PT Sans" panose="020B0503020203020204" pitchFamily="34" charset="0"/>
          </a:endParaRPr>
        </a:p>
      </dgm:t>
    </dgm:pt>
    <dgm:pt modelId="{C2A173A2-ADF5-475F-B1C3-BAFDAC6774D5}" type="sibTrans" cxnId="{6C6982C3-3F6A-4514-B372-9DCE62E55709}">
      <dgm:prSet/>
      <dgm:spPr/>
      <dgm:t>
        <a:bodyPr/>
        <a:lstStyle/>
        <a:p>
          <a:endParaRPr lang="en-US" sz="2400">
            <a:latin typeface="PT Sans" panose="020B0503020203020204" pitchFamily="34" charset="0"/>
          </a:endParaRPr>
        </a:p>
      </dgm:t>
    </dgm:pt>
    <dgm:pt modelId="{7C2F444C-3088-432D-BEF7-DB052F29435D}">
      <dgm:prSet custT="1"/>
      <dgm:spPr/>
      <dgm:t>
        <a:bodyPr/>
        <a:lstStyle/>
        <a:p>
          <a:pPr>
            <a:lnSpc>
              <a:spcPct val="100000"/>
            </a:lnSpc>
          </a:pPr>
          <a:r>
            <a:rPr lang="en-US" sz="2800" dirty="0">
              <a:latin typeface="PT Sans" panose="020B0503020203020204" pitchFamily="34" charset="0"/>
            </a:rPr>
            <a:t>Space Volcanoes </a:t>
          </a:r>
        </a:p>
      </dgm:t>
    </dgm:pt>
    <dgm:pt modelId="{14B7619D-9761-4A16-A4EF-B16641575739}" type="parTrans" cxnId="{B0C7F68E-644F-456B-83DF-D69D993F8A39}">
      <dgm:prSet/>
      <dgm:spPr/>
      <dgm:t>
        <a:bodyPr/>
        <a:lstStyle/>
        <a:p>
          <a:endParaRPr lang="en-US" sz="2400">
            <a:latin typeface="PT Sans" panose="020B0503020203020204" pitchFamily="34" charset="0"/>
          </a:endParaRPr>
        </a:p>
      </dgm:t>
    </dgm:pt>
    <dgm:pt modelId="{17AEA6E8-9D8B-4536-9A81-A54CE1BC6F63}" type="sibTrans" cxnId="{B0C7F68E-644F-456B-83DF-D69D993F8A39}">
      <dgm:prSet/>
      <dgm:spPr/>
      <dgm:t>
        <a:bodyPr/>
        <a:lstStyle/>
        <a:p>
          <a:endParaRPr lang="en-US" sz="2400">
            <a:latin typeface="PT Sans" panose="020B0503020203020204" pitchFamily="34" charset="0"/>
          </a:endParaRPr>
        </a:p>
      </dgm:t>
    </dgm:pt>
    <dgm:pt modelId="{90DCF6A4-0332-4C0D-875A-95A31BF6EB6E}">
      <dgm:prSet custT="1"/>
      <dgm:spPr/>
      <dgm:t>
        <a:bodyPr/>
        <a:lstStyle/>
        <a:p>
          <a:pPr>
            <a:lnSpc>
              <a:spcPct val="100000"/>
            </a:lnSpc>
          </a:pPr>
          <a:r>
            <a:rPr lang="en-US" sz="2800" b="0" dirty="0">
              <a:latin typeface="PT Sans" panose="020B0503020203020204" pitchFamily="34" charset="0"/>
            </a:rPr>
            <a:t>Wales: From The Cambrian to the Quaternary</a:t>
          </a:r>
        </a:p>
      </dgm:t>
    </dgm:pt>
    <dgm:pt modelId="{7EDC524B-456D-4E77-B8C7-882CE32F6A4E}" type="parTrans" cxnId="{6B3AAF76-517B-42B7-8935-C7FCBC9E7DCF}">
      <dgm:prSet/>
      <dgm:spPr/>
      <dgm:t>
        <a:bodyPr/>
        <a:lstStyle/>
        <a:p>
          <a:endParaRPr lang="en-US" sz="2400">
            <a:latin typeface="PT Sans" panose="020B0503020203020204" pitchFamily="34" charset="0"/>
          </a:endParaRPr>
        </a:p>
      </dgm:t>
    </dgm:pt>
    <dgm:pt modelId="{1AFB232A-4F0D-4A85-9F72-5E441DA8B2CF}" type="sibTrans" cxnId="{6B3AAF76-517B-42B7-8935-C7FCBC9E7DCF}">
      <dgm:prSet/>
      <dgm:spPr/>
      <dgm:t>
        <a:bodyPr/>
        <a:lstStyle/>
        <a:p>
          <a:endParaRPr lang="en-US" sz="2400">
            <a:latin typeface="PT Sans" panose="020B0503020203020204" pitchFamily="34" charset="0"/>
          </a:endParaRPr>
        </a:p>
      </dgm:t>
    </dgm:pt>
    <dgm:pt modelId="{9030D381-E679-4B5F-BDDC-E750F27635B6}">
      <dgm:prSet custT="1"/>
      <dgm:spPr/>
      <dgm:t>
        <a:bodyPr/>
        <a:lstStyle/>
        <a:p>
          <a:pPr>
            <a:lnSpc>
              <a:spcPct val="100000"/>
            </a:lnSpc>
          </a:pPr>
          <a:r>
            <a:rPr lang="en-US" sz="2800" dirty="0">
              <a:latin typeface="PT Sans" panose="020B0503020203020204" pitchFamily="34" charset="0"/>
            </a:rPr>
            <a:t>Mount Everest</a:t>
          </a:r>
        </a:p>
      </dgm:t>
    </dgm:pt>
    <dgm:pt modelId="{CF5D1951-4BB1-469E-9C3A-50B66CAF1E23}" type="parTrans" cxnId="{5EB2A1D3-21E7-4BA9-8813-F163CA7D93F9}">
      <dgm:prSet/>
      <dgm:spPr/>
      <dgm:t>
        <a:bodyPr/>
        <a:lstStyle/>
        <a:p>
          <a:endParaRPr lang="en-US" sz="2400">
            <a:latin typeface="PT Sans" panose="020B0503020203020204" pitchFamily="34" charset="0"/>
          </a:endParaRPr>
        </a:p>
      </dgm:t>
    </dgm:pt>
    <dgm:pt modelId="{8B78F0CD-BBB6-4C8C-A483-94F247479152}" type="sibTrans" cxnId="{5EB2A1D3-21E7-4BA9-8813-F163CA7D93F9}">
      <dgm:prSet/>
      <dgm:spPr/>
      <dgm:t>
        <a:bodyPr/>
        <a:lstStyle/>
        <a:p>
          <a:endParaRPr lang="en-US" sz="2400">
            <a:latin typeface="PT Sans" panose="020B0503020203020204" pitchFamily="34" charset="0"/>
          </a:endParaRPr>
        </a:p>
      </dgm:t>
    </dgm:pt>
    <dgm:pt modelId="{76D3B656-3B9C-447A-AEDE-F60160695EEF}">
      <dgm:prSet custT="1"/>
      <dgm:spPr/>
      <dgm:t>
        <a:bodyPr/>
        <a:lstStyle/>
        <a:p>
          <a:pPr>
            <a:lnSpc>
              <a:spcPct val="100000"/>
            </a:lnSpc>
          </a:pPr>
          <a:r>
            <a:rPr lang="en-US" sz="2800" dirty="0">
              <a:latin typeface="PT Sans" panose="020B0503020203020204" pitchFamily="34" charset="0"/>
            </a:rPr>
            <a:t>Yellowstone National Park</a:t>
          </a:r>
        </a:p>
      </dgm:t>
    </dgm:pt>
    <dgm:pt modelId="{5064E208-D156-4E2D-A207-A93FAAE5591C}" type="parTrans" cxnId="{91B90A63-4F5C-4BD3-AD0F-01EEE421576B}">
      <dgm:prSet/>
      <dgm:spPr/>
      <dgm:t>
        <a:bodyPr/>
        <a:lstStyle/>
        <a:p>
          <a:endParaRPr lang="en-US" sz="2400">
            <a:latin typeface="PT Sans" panose="020B0503020203020204" pitchFamily="34" charset="0"/>
          </a:endParaRPr>
        </a:p>
      </dgm:t>
    </dgm:pt>
    <dgm:pt modelId="{A474CB11-1740-4137-858A-D36E212537FF}" type="sibTrans" cxnId="{91B90A63-4F5C-4BD3-AD0F-01EEE421576B}">
      <dgm:prSet/>
      <dgm:spPr/>
      <dgm:t>
        <a:bodyPr/>
        <a:lstStyle/>
        <a:p>
          <a:endParaRPr lang="en-US" sz="2400">
            <a:latin typeface="PT Sans" panose="020B0503020203020204" pitchFamily="34" charset="0"/>
          </a:endParaRPr>
        </a:p>
      </dgm:t>
    </dgm:pt>
    <dgm:pt modelId="{7BF5568A-C2D8-4DB7-B9C4-1E41581BF521}">
      <dgm:prSet custT="1"/>
      <dgm:spPr/>
      <dgm:t>
        <a:bodyPr/>
        <a:lstStyle/>
        <a:p>
          <a:pPr>
            <a:lnSpc>
              <a:spcPct val="100000"/>
            </a:lnSpc>
          </a:pPr>
          <a:r>
            <a:rPr lang="en-US" sz="2800" dirty="0">
              <a:latin typeface="PT Sans" panose="020B0503020203020204" pitchFamily="34" charset="0"/>
            </a:rPr>
            <a:t>Geology of My City</a:t>
          </a:r>
        </a:p>
      </dgm:t>
    </dgm:pt>
    <dgm:pt modelId="{B7949393-D205-4706-92A9-0C26EFA85231}" type="parTrans" cxnId="{57D0AD1C-B503-41DC-B1B2-72630EE06035}">
      <dgm:prSet/>
      <dgm:spPr/>
      <dgm:t>
        <a:bodyPr/>
        <a:lstStyle/>
        <a:p>
          <a:endParaRPr lang="en-US" sz="2400">
            <a:latin typeface="PT Sans" panose="020B0503020203020204" pitchFamily="34" charset="0"/>
          </a:endParaRPr>
        </a:p>
      </dgm:t>
    </dgm:pt>
    <dgm:pt modelId="{84E2C4B8-4A0F-434A-BD2A-C51E1060E3D4}" type="sibTrans" cxnId="{57D0AD1C-B503-41DC-B1B2-72630EE06035}">
      <dgm:prSet/>
      <dgm:spPr/>
      <dgm:t>
        <a:bodyPr/>
        <a:lstStyle/>
        <a:p>
          <a:endParaRPr lang="en-US" sz="2400">
            <a:latin typeface="PT Sans" panose="020B0503020203020204" pitchFamily="34" charset="0"/>
          </a:endParaRPr>
        </a:p>
      </dgm:t>
    </dgm:pt>
    <dgm:pt modelId="{D25B88B8-E8E4-4701-B1CE-5088B111B9E6}" type="pres">
      <dgm:prSet presAssocID="{A23622B8-080E-4553-A766-ABD09B27A04E}" presName="root" presStyleCnt="0">
        <dgm:presLayoutVars>
          <dgm:dir/>
          <dgm:resizeHandles val="exact"/>
        </dgm:presLayoutVars>
      </dgm:prSet>
      <dgm:spPr/>
    </dgm:pt>
    <dgm:pt modelId="{EE48514C-AA53-4E1F-9D81-F9ED86BEC745}" type="pres">
      <dgm:prSet presAssocID="{5D952C7B-B218-4DA7-92BF-15810271098E}" presName="compNode" presStyleCnt="0"/>
      <dgm:spPr/>
    </dgm:pt>
    <dgm:pt modelId="{21D4CF7F-5AA8-480C-B201-6F8EA9E2A03D}" type="pres">
      <dgm:prSet presAssocID="{5D952C7B-B218-4DA7-92BF-15810271098E}" presName="bgRect" presStyleLbl="bgShp" presStyleIdx="0" presStyleCnt="6"/>
      <dgm:spPr>
        <a:noFill/>
      </dgm:spPr>
    </dgm:pt>
    <dgm:pt modelId="{EB8B1401-939B-453E-B325-1A46EC15EDC8}" type="pres">
      <dgm:prSet presAssocID="{5D952C7B-B218-4DA7-92BF-15810271098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365D40BD-FC32-4DCF-BD17-E371319B2391}" type="pres">
      <dgm:prSet presAssocID="{5D952C7B-B218-4DA7-92BF-15810271098E}" presName="spaceRect" presStyleCnt="0"/>
      <dgm:spPr/>
    </dgm:pt>
    <dgm:pt modelId="{2E583555-BEA5-41F5-B36C-6B8E5C0F7626}" type="pres">
      <dgm:prSet presAssocID="{5D952C7B-B218-4DA7-92BF-15810271098E}" presName="parTx" presStyleLbl="revTx" presStyleIdx="0" presStyleCnt="6">
        <dgm:presLayoutVars>
          <dgm:chMax val="0"/>
          <dgm:chPref val="0"/>
        </dgm:presLayoutVars>
      </dgm:prSet>
      <dgm:spPr/>
    </dgm:pt>
    <dgm:pt modelId="{CA1EE572-5727-499A-9745-F3A6615BCB22}" type="pres">
      <dgm:prSet presAssocID="{C2A173A2-ADF5-475F-B1C3-BAFDAC6774D5}" presName="sibTrans" presStyleCnt="0"/>
      <dgm:spPr/>
    </dgm:pt>
    <dgm:pt modelId="{43A61DAA-BFC9-4A18-B2B5-582162A4EA6E}" type="pres">
      <dgm:prSet presAssocID="{7C2F444C-3088-432D-BEF7-DB052F29435D}" presName="compNode" presStyleCnt="0"/>
      <dgm:spPr/>
    </dgm:pt>
    <dgm:pt modelId="{204D24D9-1B3B-4C6E-9415-AF6B36490970}" type="pres">
      <dgm:prSet presAssocID="{7C2F444C-3088-432D-BEF7-DB052F29435D}" presName="bgRect" presStyleLbl="bgShp" presStyleIdx="1" presStyleCnt="6"/>
      <dgm:spPr>
        <a:noFill/>
      </dgm:spPr>
    </dgm:pt>
    <dgm:pt modelId="{CBDEC814-DADB-46CB-BD9E-135A0843AFE9}" type="pres">
      <dgm:prSet presAssocID="{7C2F444C-3088-432D-BEF7-DB052F29435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lar system"/>
        </a:ext>
      </dgm:extLst>
    </dgm:pt>
    <dgm:pt modelId="{CE74C0FF-BEFC-4EFF-9AED-4BC6DA660E43}" type="pres">
      <dgm:prSet presAssocID="{7C2F444C-3088-432D-BEF7-DB052F29435D}" presName="spaceRect" presStyleCnt="0"/>
      <dgm:spPr/>
    </dgm:pt>
    <dgm:pt modelId="{2E584D65-AC85-4EA9-B01C-78A2AACF9FDB}" type="pres">
      <dgm:prSet presAssocID="{7C2F444C-3088-432D-BEF7-DB052F29435D}" presName="parTx" presStyleLbl="revTx" presStyleIdx="1" presStyleCnt="6">
        <dgm:presLayoutVars>
          <dgm:chMax val="0"/>
          <dgm:chPref val="0"/>
        </dgm:presLayoutVars>
      </dgm:prSet>
      <dgm:spPr/>
    </dgm:pt>
    <dgm:pt modelId="{F4C665A9-C78D-4148-8FE6-CB650E65F4F7}" type="pres">
      <dgm:prSet presAssocID="{17AEA6E8-9D8B-4536-9A81-A54CE1BC6F63}" presName="sibTrans" presStyleCnt="0"/>
      <dgm:spPr/>
    </dgm:pt>
    <dgm:pt modelId="{DAA0BDCF-D706-49E6-AEB5-040CBDA37DB1}" type="pres">
      <dgm:prSet presAssocID="{90DCF6A4-0332-4C0D-875A-95A31BF6EB6E}" presName="compNode" presStyleCnt="0"/>
      <dgm:spPr/>
    </dgm:pt>
    <dgm:pt modelId="{9BD97E95-7082-4947-B605-A76EF902CBAD}" type="pres">
      <dgm:prSet presAssocID="{90DCF6A4-0332-4C0D-875A-95A31BF6EB6E}" presName="bgRect" presStyleLbl="bgShp" presStyleIdx="2" presStyleCnt="6"/>
      <dgm:spPr>
        <a:noFill/>
      </dgm:spPr>
    </dgm:pt>
    <dgm:pt modelId="{39DD92A5-2149-4C8A-82E6-B881371D544B}" type="pres">
      <dgm:prSet presAssocID="{90DCF6A4-0332-4C0D-875A-95A31BF6EB6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ontosaurus"/>
        </a:ext>
      </dgm:extLst>
    </dgm:pt>
    <dgm:pt modelId="{C49D1C33-0360-456C-8230-7836C778A4FB}" type="pres">
      <dgm:prSet presAssocID="{90DCF6A4-0332-4C0D-875A-95A31BF6EB6E}" presName="spaceRect" presStyleCnt="0"/>
      <dgm:spPr/>
    </dgm:pt>
    <dgm:pt modelId="{327479CE-945C-4C1D-84E8-8E5E269DA387}" type="pres">
      <dgm:prSet presAssocID="{90DCF6A4-0332-4C0D-875A-95A31BF6EB6E}" presName="parTx" presStyleLbl="revTx" presStyleIdx="2" presStyleCnt="6">
        <dgm:presLayoutVars>
          <dgm:chMax val="0"/>
          <dgm:chPref val="0"/>
        </dgm:presLayoutVars>
      </dgm:prSet>
      <dgm:spPr/>
    </dgm:pt>
    <dgm:pt modelId="{A069341D-395B-4918-BD8A-8E4CC578C489}" type="pres">
      <dgm:prSet presAssocID="{1AFB232A-4F0D-4A85-9F72-5E441DA8B2CF}" presName="sibTrans" presStyleCnt="0"/>
      <dgm:spPr/>
    </dgm:pt>
    <dgm:pt modelId="{2D5E09BD-5757-466F-9EFB-1D0FC1AF4A15}" type="pres">
      <dgm:prSet presAssocID="{9030D381-E679-4B5F-BDDC-E750F27635B6}" presName="compNode" presStyleCnt="0"/>
      <dgm:spPr/>
    </dgm:pt>
    <dgm:pt modelId="{8071DABE-FE24-4EC9-8359-79411A8DDE9C}" type="pres">
      <dgm:prSet presAssocID="{9030D381-E679-4B5F-BDDC-E750F27635B6}" presName="bgRect" presStyleLbl="bgShp" presStyleIdx="3" presStyleCnt="6"/>
      <dgm:spPr>
        <a:noFill/>
      </dgm:spPr>
    </dgm:pt>
    <dgm:pt modelId="{EB54057C-0DB2-4824-A80D-7B33011ADA07}" type="pres">
      <dgm:prSet presAssocID="{9030D381-E679-4B5F-BDDC-E750F27635B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untains"/>
        </a:ext>
      </dgm:extLst>
    </dgm:pt>
    <dgm:pt modelId="{9E6B33F6-BE4C-4BAB-A976-C65D31AFB37A}" type="pres">
      <dgm:prSet presAssocID="{9030D381-E679-4B5F-BDDC-E750F27635B6}" presName="spaceRect" presStyleCnt="0"/>
      <dgm:spPr/>
    </dgm:pt>
    <dgm:pt modelId="{7E5A924D-FE87-4789-AF0F-8F42D31127B8}" type="pres">
      <dgm:prSet presAssocID="{9030D381-E679-4B5F-BDDC-E750F27635B6}" presName="parTx" presStyleLbl="revTx" presStyleIdx="3" presStyleCnt="6">
        <dgm:presLayoutVars>
          <dgm:chMax val="0"/>
          <dgm:chPref val="0"/>
        </dgm:presLayoutVars>
      </dgm:prSet>
      <dgm:spPr/>
    </dgm:pt>
    <dgm:pt modelId="{714334AF-97F7-4A33-A5C6-9CF1FF7614BE}" type="pres">
      <dgm:prSet presAssocID="{8B78F0CD-BBB6-4C8C-A483-94F247479152}" presName="sibTrans" presStyleCnt="0"/>
      <dgm:spPr/>
    </dgm:pt>
    <dgm:pt modelId="{512FCFFC-AE35-4A3D-80FD-BC7730E519A5}" type="pres">
      <dgm:prSet presAssocID="{76D3B656-3B9C-447A-AEDE-F60160695EEF}" presName="compNode" presStyleCnt="0"/>
      <dgm:spPr/>
    </dgm:pt>
    <dgm:pt modelId="{FFE6D4AD-7996-4FF0-9D44-881F27DFDEE2}" type="pres">
      <dgm:prSet presAssocID="{76D3B656-3B9C-447A-AEDE-F60160695EEF}" presName="bgRect" presStyleLbl="bgShp" presStyleIdx="4" presStyleCnt="6"/>
      <dgm:spPr>
        <a:noFill/>
      </dgm:spPr>
    </dgm:pt>
    <dgm:pt modelId="{88A1C066-90B4-4B65-B65A-F5573591BFD7}" type="pres">
      <dgm:prSet presAssocID="{76D3B656-3B9C-447A-AEDE-F60160695EE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eciduous tree"/>
        </a:ext>
      </dgm:extLst>
    </dgm:pt>
    <dgm:pt modelId="{68778175-2122-4254-8DF0-C049889D2296}" type="pres">
      <dgm:prSet presAssocID="{76D3B656-3B9C-447A-AEDE-F60160695EEF}" presName="spaceRect" presStyleCnt="0"/>
      <dgm:spPr/>
    </dgm:pt>
    <dgm:pt modelId="{C5E66CB1-D2A5-43B5-BDBA-D5B09970FEF9}" type="pres">
      <dgm:prSet presAssocID="{76D3B656-3B9C-447A-AEDE-F60160695EEF}" presName="parTx" presStyleLbl="revTx" presStyleIdx="4" presStyleCnt="6">
        <dgm:presLayoutVars>
          <dgm:chMax val="0"/>
          <dgm:chPref val="0"/>
        </dgm:presLayoutVars>
      </dgm:prSet>
      <dgm:spPr/>
    </dgm:pt>
    <dgm:pt modelId="{AFDA0DBC-1100-4318-A00E-1FA73C2EB0F3}" type="pres">
      <dgm:prSet presAssocID="{A474CB11-1740-4137-858A-D36E212537FF}" presName="sibTrans" presStyleCnt="0"/>
      <dgm:spPr/>
    </dgm:pt>
    <dgm:pt modelId="{0DC74FC4-ED36-42F8-8584-D45E09F7486A}" type="pres">
      <dgm:prSet presAssocID="{7BF5568A-C2D8-4DB7-B9C4-1E41581BF521}" presName="compNode" presStyleCnt="0"/>
      <dgm:spPr/>
    </dgm:pt>
    <dgm:pt modelId="{E13CC0FE-C90C-4330-B8E4-48126CC84C87}" type="pres">
      <dgm:prSet presAssocID="{7BF5568A-C2D8-4DB7-B9C4-1E41581BF521}" presName="bgRect" presStyleLbl="bgShp" presStyleIdx="5" presStyleCnt="6"/>
      <dgm:spPr>
        <a:noFill/>
      </dgm:spPr>
    </dgm:pt>
    <dgm:pt modelId="{7C57A987-79A5-406C-8357-2DF6761B4369}" type="pres">
      <dgm:prSet presAssocID="{7BF5568A-C2D8-4DB7-B9C4-1E41581BF52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ity"/>
        </a:ext>
      </dgm:extLst>
    </dgm:pt>
    <dgm:pt modelId="{2B7900EF-2F4D-4AF7-9FD6-5C33CC0E1867}" type="pres">
      <dgm:prSet presAssocID="{7BF5568A-C2D8-4DB7-B9C4-1E41581BF521}" presName="spaceRect" presStyleCnt="0"/>
      <dgm:spPr/>
    </dgm:pt>
    <dgm:pt modelId="{4A5C58DC-8E45-4737-91AE-E8A81381194B}" type="pres">
      <dgm:prSet presAssocID="{7BF5568A-C2D8-4DB7-B9C4-1E41581BF521}" presName="parTx" presStyleLbl="revTx" presStyleIdx="5" presStyleCnt="6">
        <dgm:presLayoutVars>
          <dgm:chMax val="0"/>
          <dgm:chPref val="0"/>
        </dgm:presLayoutVars>
      </dgm:prSet>
      <dgm:spPr/>
    </dgm:pt>
  </dgm:ptLst>
  <dgm:cxnLst>
    <dgm:cxn modelId="{D4A12000-209C-45BD-81E4-1C5CA1F60786}" type="presOf" srcId="{5D952C7B-B218-4DA7-92BF-15810271098E}" destId="{2E583555-BEA5-41F5-B36C-6B8E5C0F7626}" srcOrd="0" destOrd="0" presId="urn:microsoft.com/office/officeart/2018/2/layout/IconVerticalSolidList"/>
    <dgm:cxn modelId="{CDC48704-F98C-47C2-8A95-06645C05F4B2}" type="presOf" srcId="{A23622B8-080E-4553-A766-ABD09B27A04E}" destId="{D25B88B8-E8E4-4701-B1CE-5088B111B9E6}" srcOrd="0" destOrd="0" presId="urn:microsoft.com/office/officeart/2018/2/layout/IconVerticalSolidList"/>
    <dgm:cxn modelId="{57D0AD1C-B503-41DC-B1B2-72630EE06035}" srcId="{A23622B8-080E-4553-A766-ABD09B27A04E}" destId="{7BF5568A-C2D8-4DB7-B9C4-1E41581BF521}" srcOrd="5" destOrd="0" parTransId="{B7949393-D205-4706-92A9-0C26EFA85231}" sibTransId="{84E2C4B8-4A0F-434A-BD2A-C51E1060E3D4}"/>
    <dgm:cxn modelId="{7F9BE541-4FA1-47AE-8798-35D4B4DEA034}" type="presOf" srcId="{90DCF6A4-0332-4C0D-875A-95A31BF6EB6E}" destId="{327479CE-945C-4C1D-84E8-8E5E269DA387}" srcOrd="0" destOrd="0" presId="urn:microsoft.com/office/officeart/2018/2/layout/IconVerticalSolidList"/>
    <dgm:cxn modelId="{91B90A63-4F5C-4BD3-AD0F-01EEE421576B}" srcId="{A23622B8-080E-4553-A766-ABD09B27A04E}" destId="{76D3B656-3B9C-447A-AEDE-F60160695EEF}" srcOrd="4" destOrd="0" parTransId="{5064E208-D156-4E2D-A207-A93FAAE5591C}" sibTransId="{A474CB11-1740-4137-858A-D36E212537FF}"/>
    <dgm:cxn modelId="{6B3AAF76-517B-42B7-8935-C7FCBC9E7DCF}" srcId="{A23622B8-080E-4553-A766-ABD09B27A04E}" destId="{90DCF6A4-0332-4C0D-875A-95A31BF6EB6E}" srcOrd="2" destOrd="0" parTransId="{7EDC524B-456D-4E77-B8C7-882CE32F6A4E}" sibTransId="{1AFB232A-4F0D-4A85-9F72-5E441DA8B2CF}"/>
    <dgm:cxn modelId="{B0C7F68E-644F-456B-83DF-D69D993F8A39}" srcId="{A23622B8-080E-4553-A766-ABD09B27A04E}" destId="{7C2F444C-3088-432D-BEF7-DB052F29435D}" srcOrd="1" destOrd="0" parTransId="{14B7619D-9761-4A16-A4EF-B16641575739}" sibTransId="{17AEA6E8-9D8B-4536-9A81-A54CE1BC6F63}"/>
    <dgm:cxn modelId="{9B24D0A6-A595-4091-B844-FC3A572D2AFB}" type="presOf" srcId="{9030D381-E679-4B5F-BDDC-E750F27635B6}" destId="{7E5A924D-FE87-4789-AF0F-8F42D31127B8}" srcOrd="0" destOrd="0" presId="urn:microsoft.com/office/officeart/2018/2/layout/IconVerticalSolidList"/>
    <dgm:cxn modelId="{F3C0B2AB-CC2E-41E2-B530-94E5DFA0EA0D}" type="presOf" srcId="{7BF5568A-C2D8-4DB7-B9C4-1E41581BF521}" destId="{4A5C58DC-8E45-4737-91AE-E8A81381194B}" srcOrd="0" destOrd="0" presId="urn:microsoft.com/office/officeart/2018/2/layout/IconVerticalSolidList"/>
    <dgm:cxn modelId="{6C6982C3-3F6A-4514-B372-9DCE62E55709}" srcId="{A23622B8-080E-4553-A766-ABD09B27A04E}" destId="{5D952C7B-B218-4DA7-92BF-15810271098E}" srcOrd="0" destOrd="0" parTransId="{358B9349-1A60-411C-87F1-C674655F003C}" sibTransId="{C2A173A2-ADF5-475F-B1C3-BAFDAC6774D5}"/>
    <dgm:cxn modelId="{A2DF01C5-3C6B-4AFA-9803-7DC505626956}" type="presOf" srcId="{7C2F444C-3088-432D-BEF7-DB052F29435D}" destId="{2E584D65-AC85-4EA9-B01C-78A2AACF9FDB}" srcOrd="0" destOrd="0" presId="urn:microsoft.com/office/officeart/2018/2/layout/IconVerticalSolidList"/>
    <dgm:cxn modelId="{5EB2A1D3-21E7-4BA9-8813-F163CA7D93F9}" srcId="{A23622B8-080E-4553-A766-ABD09B27A04E}" destId="{9030D381-E679-4B5F-BDDC-E750F27635B6}" srcOrd="3" destOrd="0" parTransId="{CF5D1951-4BB1-469E-9C3A-50B66CAF1E23}" sibTransId="{8B78F0CD-BBB6-4C8C-A483-94F247479152}"/>
    <dgm:cxn modelId="{337E19DA-4F89-436D-8351-65E7C82B46FE}" type="presOf" srcId="{76D3B656-3B9C-447A-AEDE-F60160695EEF}" destId="{C5E66CB1-D2A5-43B5-BDBA-D5B09970FEF9}" srcOrd="0" destOrd="0" presId="urn:microsoft.com/office/officeart/2018/2/layout/IconVerticalSolidList"/>
    <dgm:cxn modelId="{5C7BF2E3-8215-430E-ADCB-DD62F16233A9}" type="presParOf" srcId="{D25B88B8-E8E4-4701-B1CE-5088B111B9E6}" destId="{EE48514C-AA53-4E1F-9D81-F9ED86BEC745}" srcOrd="0" destOrd="0" presId="urn:microsoft.com/office/officeart/2018/2/layout/IconVerticalSolidList"/>
    <dgm:cxn modelId="{80A5F1FD-E3D8-4511-A2F7-7FC582387B84}" type="presParOf" srcId="{EE48514C-AA53-4E1F-9D81-F9ED86BEC745}" destId="{21D4CF7F-5AA8-480C-B201-6F8EA9E2A03D}" srcOrd="0" destOrd="0" presId="urn:microsoft.com/office/officeart/2018/2/layout/IconVerticalSolidList"/>
    <dgm:cxn modelId="{ECAF492B-A59F-4888-9411-26B8A89C584C}" type="presParOf" srcId="{EE48514C-AA53-4E1F-9D81-F9ED86BEC745}" destId="{EB8B1401-939B-453E-B325-1A46EC15EDC8}" srcOrd="1" destOrd="0" presId="urn:microsoft.com/office/officeart/2018/2/layout/IconVerticalSolidList"/>
    <dgm:cxn modelId="{F7379E75-9CDA-4A1D-AA61-5920D2841B30}" type="presParOf" srcId="{EE48514C-AA53-4E1F-9D81-F9ED86BEC745}" destId="{365D40BD-FC32-4DCF-BD17-E371319B2391}" srcOrd="2" destOrd="0" presId="urn:microsoft.com/office/officeart/2018/2/layout/IconVerticalSolidList"/>
    <dgm:cxn modelId="{C19D234E-A2EC-4889-9A5D-B1710D0A4035}" type="presParOf" srcId="{EE48514C-AA53-4E1F-9D81-F9ED86BEC745}" destId="{2E583555-BEA5-41F5-B36C-6B8E5C0F7626}" srcOrd="3" destOrd="0" presId="urn:microsoft.com/office/officeart/2018/2/layout/IconVerticalSolidList"/>
    <dgm:cxn modelId="{C0D242EC-284F-4EAF-B038-E458DBF75CFC}" type="presParOf" srcId="{D25B88B8-E8E4-4701-B1CE-5088B111B9E6}" destId="{CA1EE572-5727-499A-9745-F3A6615BCB22}" srcOrd="1" destOrd="0" presId="urn:microsoft.com/office/officeart/2018/2/layout/IconVerticalSolidList"/>
    <dgm:cxn modelId="{3F71F048-CED8-4308-85F8-64C0AB70D366}" type="presParOf" srcId="{D25B88B8-E8E4-4701-B1CE-5088B111B9E6}" destId="{43A61DAA-BFC9-4A18-B2B5-582162A4EA6E}" srcOrd="2" destOrd="0" presId="urn:microsoft.com/office/officeart/2018/2/layout/IconVerticalSolidList"/>
    <dgm:cxn modelId="{D75E26FB-81A8-4149-A8E8-3D3FC8A98845}" type="presParOf" srcId="{43A61DAA-BFC9-4A18-B2B5-582162A4EA6E}" destId="{204D24D9-1B3B-4C6E-9415-AF6B36490970}" srcOrd="0" destOrd="0" presId="urn:microsoft.com/office/officeart/2018/2/layout/IconVerticalSolidList"/>
    <dgm:cxn modelId="{058F8C0A-85E8-4796-B2F3-34CD34F4A39D}" type="presParOf" srcId="{43A61DAA-BFC9-4A18-B2B5-582162A4EA6E}" destId="{CBDEC814-DADB-46CB-BD9E-135A0843AFE9}" srcOrd="1" destOrd="0" presId="urn:microsoft.com/office/officeart/2018/2/layout/IconVerticalSolidList"/>
    <dgm:cxn modelId="{8F2ADB18-E1F5-4850-9A5C-DE7D25288046}" type="presParOf" srcId="{43A61DAA-BFC9-4A18-B2B5-582162A4EA6E}" destId="{CE74C0FF-BEFC-4EFF-9AED-4BC6DA660E43}" srcOrd="2" destOrd="0" presId="urn:microsoft.com/office/officeart/2018/2/layout/IconVerticalSolidList"/>
    <dgm:cxn modelId="{88CFD968-7F28-421A-B032-33861DAEF7D8}" type="presParOf" srcId="{43A61DAA-BFC9-4A18-B2B5-582162A4EA6E}" destId="{2E584D65-AC85-4EA9-B01C-78A2AACF9FDB}" srcOrd="3" destOrd="0" presId="urn:microsoft.com/office/officeart/2018/2/layout/IconVerticalSolidList"/>
    <dgm:cxn modelId="{0D1E0478-2DC4-44F3-98BB-A71283D9DA37}" type="presParOf" srcId="{D25B88B8-E8E4-4701-B1CE-5088B111B9E6}" destId="{F4C665A9-C78D-4148-8FE6-CB650E65F4F7}" srcOrd="3" destOrd="0" presId="urn:microsoft.com/office/officeart/2018/2/layout/IconVerticalSolidList"/>
    <dgm:cxn modelId="{3009A13C-277B-469D-8AC6-88CA80ED71CC}" type="presParOf" srcId="{D25B88B8-E8E4-4701-B1CE-5088B111B9E6}" destId="{DAA0BDCF-D706-49E6-AEB5-040CBDA37DB1}" srcOrd="4" destOrd="0" presId="urn:microsoft.com/office/officeart/2018/2/layout/IconVerticalSolidList"/>
    <dgm:cxn modelId="{84C61C3F-B334-427B-A101-FFB67EA3AB04}" type="presParOf" srcId="{DAA0BDCF-D706-49E6-AEB5-040CBDA37DB1}" destId="{9BD97E95-7082-4947-B605-A76EF902CBAD}" srcOrd="0" destOrd="0" presId="urn:microsoft.com/office/officeart/2018/2/layout/IconVerticalSolidList"/>
    <dgm:cxn modelId="{CAF9621A-7640-4E39-87CD-410CB1F2180E}" type="presParOf" srcId="{DAA0BDCF-D706-49E6-AEB5-040CBDA37DB1}" destId="{39DD92A5-2149-4C8A-82E6-B881371D544B}" srcOrd="1" destOrd="0" presId="urn:microsoft.com/office/officeart/2018/2/layout/IconVerticalSolidList"/>
    <dgm:cxn modelId="{F5DE3238-0793-4371-9652-5C74DCA814DB}" type="presParOf" srcId="{DAA0BDCF-D706-49E6-AEB5-040CBDA37DB1}" destId="{C49D1C33-0360-456C-8230-7836C778A4FB}" srcOrd="2" destOrd="0" presId="urn:microsoft.com/office/officeart/2018/2/layout/IconVerticalSolidList"/>
    <dgm:cxn modelId="{D9F9C645-9AF1-4237-8732-BE9F817A5CA7}" type="presParOf" srcId="{DAA0BDCF-D706-49E6-AEB5-040CBDA37DB1}" destId="{327479CE-945C-4C1D-84E8-8E5E269DA387}" srcOrd="3" destOrd="0" presId="urn:microsoft.com/office/officeart/2018/2/layout/IconVerticalSolidList"/>
    <dgm:cxn modelId="{91BB01D8-09C2-49F8-9D27-C61B3ACD31A5}" type="presParOf" srcId="{D25B88B8-E8E4-4701-B1CE-5088B111B9E6}" destId="{A069341D-395B-4918-BD8A-8E4CC578C489}" srcOrd="5" destOrd="0" presId="urn:microsoft.com/office/officeart/2018/2/layout/IconVerticalSolidList"/>
    <dgm:cxn modelId="{378C1C32-A483-41D8-8C47-C84D7967D046}" type="presParOf" srcId="{D25B88B8-E8E4-4701-B1CE-5088B111B9E6}" destId="{2D5E09BD-5757-466F-9EFB-1D0FC1AF4A15}" srcOrd="6" destOrd="0" presId="urn:microsoft.com/office/officeart/2018/2/layout/IconVerticalSolidList"/>
    <dgm:cxn modelId="{BDF96EF2-42D3-451B-83BB-F87ED577A280}" type="presParOf" srcId="{2D5E09BD-5757-466F-9EFB-1D0FC1AF4A15}" destId="{8071DABE-FE24-4EC9-8359-79411A8DDE9C}" srcOrd="0" destOrd="0" presId="urn:microsoft.com/office/officeart/2018/2/layout/IconVerticalSolidList"/>
    <dgm:cxn modelId="{A3EDCB83-10FC-4531-93E7-9E0C694DA09C}" type="presParOf" srcId="{2D5E09BD-5757-466F-9EFB-1D0FC1AF4A15}" destId="{EB54057C-0DB2-4824-A80D-7B33011ADA07}" srcOrd="1" destOrd="0" presId="urn:microsoft.com/office/officeart/2018/2/layout/IconVerticalSolidList"/>
    <dgm:cxn modelId="{D418BD62-9985-4976-B148-6C928D405D1B}" type="presParOf" srcId="{2D5E09BD-5757-466F-9EFB-1D0FC1AF4A15}" destId="{9E6B33F6-BE4C-4BAB-A976-C65D31AFB37A}" srcOrd="2" destOrd="0" presId="urn:microsoft.com/office/officeart/2018/2/layout/IconVerticalSolidList"/>
    <dgm:cxn modelId="{E99F776D-107D-4846-A641-60B36DBD89C7}" type="presParOf" srcId="{2D5E09BD-5757-466F-9EFB-1D0FC1AF4A15}" destId="{7E5A924D-FE87-4789-AF0F-8F42D31127B8}" srcOrd="3" destOrd="0" presId="urn:microsoft.com/office/officeart/2018/2/layout/IconVerticalSolidList"/>
    <dgm:cxn modelId="{9FB04A30-0BFE-4573-ABBC-F94B4F6B23CA}" type="presParOf" srcId="{D25B88B8-E8E4-4701-B1CE-5088B111B9E6}" destId="{714334AF-97F7-4A33-A5C6-9CF1FF7614BE}" srcOrd="7" destOrd="0" presId="urn:microsoft.com/office/officeart/2018/2/layout/IconVerticalSolidList"/>
    <dgm:cxn modelId="{5B400051-C531-4F2C-83B2-E73CC9029D8A}" type="presParOf" srcId="{D25B88B8-E8E4-4701-B1CE-5088B111B9E6}" destId="{512FCFFC-AE35-4A3D-80FD-BC7730E519A5}" srcOrd="8" destOrd="0" presId="urn:microsoft.com/office/officeart/2018/2/layout/IconVerticalSolidList"/>
    <dgm:cxn modelId="{3EE903FF-7E5F-4FD6-A1FD-746E32733C48}" type="presParOf" srcId="{512FCFFC-AE35-4A3D-80FD-BC7730E519A5}" destId="{FFE6D4AD-7996-4FF0-9D44-881F27DFDEE2}" srcOrd="0" destOrd="0" presId="urn:microsoft.com/office/officeart/2018/2/layout/IconVerticalSolidList"/>
    <dgm:cxn modelId="{60452629-F550-4269-AE27-17B081E98BA3}" type="presParOf" srcId="{512FCFFC-AE35-4A3D-80FD-BC7730E519A5}" destId="{88A1C066-90B4-4B65-B65A-F5573591BFD7}" srcOrd="1" destOrd="0" presId="urn:microsoft.com/office/officeart/2018/2/layout/IconVerticalSolidList"/>
    <dgm:cxn modelId="{69342BEF-AFB9-4AF5-B557-DA3B7ECE714C}" type="presParOf" srcId="{512FCFFC-AE35-4A3D-80FD-BC7730E519A5}" destId="{68778175-2122-4254-8DF0-C049889D2296}" srcOrd="2" destOrd="0" presId="urn:microsoft.com/office/officeart/2018/2/layout/IconVerticalSolidList"/>
    <dgm:cxn modelId="{AB89AE51-1FD6-417C-B3B9-8A981F3B7A57}" type="presParOf" srcId="{512FCFFC-AE35-4A3D-80FD-BC7730E519A5}" destId="{C5E66CB1-D2A5-43B5-BDBA-D5B09970FEF9}" srcOrd="3" destOrd="0" presId="urn:microsoft.com/office/officeart/2018/2/layout/IconVerticalSolidList"/>
    <dgm:cxn modelId="{BB2722B5-6EBC-41EE-A7C4-DBA138E16A52}" type="presParOf" srcId="{D25B88B8-E8E4-4701-B1CE-5088B111B9E6}" destId="{AFDA0DBC-1100-4318-A00E-1FA73C2EB0F3}" srcOrd="9" destOrd="0" presId="urn:microsoft.com/office/officeart/2018/2/layout/IconVerticalSolidList"/>
    <dgm:cxn modelId="{2C0A7EBC-5632-4346-ABBA-FC4F57C211FD}" type="presParOf" srcId="{D25B88B8-E8E4-4701-B1CE-5088B111B9E6}" destId="{0DC74FC4-ED36-42F8-8584-D45E09F7486A}" srcOrd="10" destOrd="0" presId="urn:microsoft.com/office/officeart/2018/2/layout/IconVerticalSolidList"/>
    <dgm:cxn modelId="{D914630A-D4EA-4434-9EE2-241291167F41}" type="presParOf" srcId="{0DC74FC4-ED36-42F8-8584-D45E09F7486A}" destId="{E13CC0FE-C90C-4330-B8E4-48126CC84C87}" srcOrd="0" destOrd="0" presId="urn:microsoft.com/office/officeart/2018/2/layout/IconVerticalSolidList"/>
    <dgm:cxn modelId="{C4290583-BF48-411B-AB07-1F960516D7B5}" type="presParOf" srcId="{0DC74FC4-ED36-42F8-8584-D45E09F7486A}" destId="{7C57A987-79A5-406C-8357-2DF6761B4369}" srcOrd="1" destOrd="0" presId="urn:microsoft.com/office/officeart/2018/2/layout/IconVerticalSolidList"/>
    <dgm:cxn modelId="{278830F3-81E7-47C7-B94A-2855F0294C33}" type="presParOf" srcId="{0DC74FC4-ED36-42F8-8584-D45E09F7486A}" destId="{2B7900EF-2F4D-4AF7-9FD6-5C33CC0E1867}" srcOrd="2" destOrd="0" presId="urn:microsoft.com/office/officeart/2018/2/layout/IconVerticalSolidList"/>
    <dgm:cxn modelId="{11B45AE4-5A03-4BBE-B32C-E507984D5DBF}" type="presParOf" srcId="{0DC74FC4-ED36-42F8-8584-D45E09F7486A}" destId="{4A5C58DC-8E45-4737-91AE-E8A81381194B}"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4CF7F-5AA8-480C-B201-6F8EA9E2A03D}">
      <dsp:nvSpPr>
        <dsp:cNvPr id="0" name=""/>
        <dsp:cNvSpPr/>
      </dsp:nvSpPr>
      <dsp:spPr>
        <a:xfrm>
          <a:off x="0" y="1407"/>
          <a:ext cx="8344302" cy="59979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B8B1401-939B-453E-B325-1A46EC15EDC8}">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E583555-BEA5-41F5-B36C-6B8E5C0F7626}">
      <dsp:nvSpPr>
        <dsp:cNvPr id="0" name=""/>
        <dsp:cNvSpPr/>
      </dsp:nvSpPr>
      <dsp:spPr>
        <a:xfrm>
          <a:off x="692764" y="1407"/>
          <a:ext cx="7651537"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PT Sans" panose="020B0503020203020204" pitchFamily="34" charset="0"/>
            </a:rPr>
            <a:t>The Geology of Pluto</a:t>
          </a:r>
        </a:p>
      </dsp:txBody>
      <dsp:txXfrm>
        <a:off x="692764" y="1407"/>
        <a:ext cx="7651537" cy="599796"/>
      </dsp:txXfrm>
    </dsp:sp>
    <dsp:sp modelId="{204D24D9-1B3B-4C6E-9415-AF6B36490970}">
      <dsp:nvSpPr>
        <dsp:cNvPr id="0" name=""/>
        <dsp:cNvSpPr/>
      </dsp:nvSpPr>
      <dsp:spPr>
        <a:xfrm>
          <a:off x="0" y="751152"/>
          <a:ext cx="8344302" cy="59979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CBDEC814-DADB-46CB-BD9E-135A0843AFE9}">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E584D65-AC85-4EA9-B01C-78A2AACF9FDB}">
      <dsp:nvSpPr>
        <dsp:cNvPr id="0" name=""/>
        <dsp:cNvSpPr/>
      </dsp:nvSpPr>
      <dsp:spPr>
        <a:xfrm>
          <a:off x="692764" y="751152"/>
          <a:ext cx="7651537"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PT Sans" panose="020B0503020203020204" pitchFamily="34" charset="0"/>
            </a:rPr>
            <a:t>Space Volcanoes </a:t>
          </a:r>
        </a:p>
      </dsp:txBody>
      <dsp:txXfrm>
        <a:off x="692764" y="751152"/>
        <a:ext cx="7651537" cy="599796"/>
      </dsp:txXfrm>
    </dsp:sp>
    <dsp:sp modelId="{9BD97E95-7082-4947-B605-A76EF902CBAD}">
      <dsp:nvSpPr>
        <dsp:cNvPr id="0" name=""/>
        <dsp:cNvSpPr/>
      </dsp:nvSpPr>
      <dsp:spPr>
        <a:xfrm>
          <a:off x="0" y="1500898"/>
          <a:ext cx="8344302" cy="59979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39DD92A5-2149-4C8A-82E6-B881371D544B}">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27479CE-945C-4C1D-84E8-8E5E269DA387}">
      <dsp:nvSpPr>
        <dsp:cNvPr id="0" name=""/>
        <dsp:cNvSpPr/>
      </dsp:nvSpPr>
      <dsp:spPr>
        <a:xfrm>
          <a:off x="692764" y="1500898"/>
          <a:ext cx="7651537"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244600">
            <a:lnSpc>
              <a:spcPct val="100000"/>
            </a:lnSpc>
            <a:spcBef>
              <a:spcPct val="0"/>
            </a:spcBef>
            <a:spcAft>
              <a:spcPct val="35000"/>
            </a:spcAft>
            <a:buNone/>
          </a:pPr>
          <a:r>
            <a:rPr lang="en-US" sz="2800" b="0" kern="1200" dirty="0">
              <a:latin typeface="PT Sans" panose="020B0503020203020204" pitchFamily="34" charset="0"/>
            </a:rPr>
            <a:t>Wales: From The Cambrian to the Quaternary</a:t>
          </a:r>
        </a:p>
      </dsp:txBody>
      <dsp:txXfrm>
        <a:off x="692764" y="1500898"/>
        <a:ext cx="7651537" cy="599796"/>
      </dsp:txXfrm>
    </dsp:sp>
    <dsp:sp modelId="{8071DABE-FE24-4EC9-8359-79411A8DDE9C}">
      <dsp:nvSpPr>
        <dsp:cNvPr id="0" name=""/>
        <dsp:cNvSpPr/>
      </dsp:nvSpPr>
      <dsp:spPr>
        <a:xfrm>
          <a:off x="0" y="2250643"/>
          <a:ext cx="8344302" cy="59979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EB54057C-0DB2-4824-A80D-7B33011ADA07}">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E5A924D-FE87-4789-AF0F-8F42D31127B8}">
      <dsp:nvSpPr>
        <dsp:cNvPr id="0" name=""/>
        <dsp:cNvSpPr/>
      </dsp:nvSpPr>
      <dsp:spPr>
        <a:xfrm>
          <a:off x="692764" y="2250643"/>
          <a:ext cx="7651537"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PT Sans" panose="020B0503020203020204" pitchFamily="34" charset="0"/>
            </a:rPr>
            <a:t>Mount Everest</a:t>
          </a:r>
        </a:p>
      </dsp:txBody>
      <dsp:txXfrm>
        <a:off x="692764" y="2250643"/>
        <a:ext cx="7651537" cy="599796"/>
      </dsp:txXfrm>
    </dsp:sp>
    <dsp:sp modelId="{FFE6D4AD-7996-4FF0-9D44-881F27DFDEE2}">
      <dsp:nvSpPr>
        <dsp:cNvPr id="0" name=""/>
        <dsp:cNvSpPr/>
      </dsp:nvSpPr>
      <dsp:spPr>
        <a:xfrm>
          <a:off x="0" y="3000388"/>
          <a:ext cx="8344302" cy="59979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88A1C066-90B4-4B65-B65A-F5573591BFD7}">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5E66CB1-D2A5-43B5-BDBA-D5B09970FEF9}">
      <dsp:nvSpPr>
        <dsp:cNvPr id="0" name=""/>
        <dsp:cNvSpPr/>
      </dsp:nvSpPr>
      <dsp:spPr>
        <a:xfrm>
          <a:off x="692764" y="3000388"/>
          <a:ext cx="7651537"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PT Sans" panose="020B0503020203020204" pitchFamily="34" charset="0"/>
            </a:rPr>
            <a:t>Yellowstone National Park</a:t>
          </a:r>
        </a:p>
      </dsp:txBody>
      <dsp:txXfrm>
        <a:off x="692764" y="3000388"/>
        <a:ext cx="7651537" cy="599796"/>
      </dsp:txXfrm>
    </dsp:sp>
    <dsp:sp modelId="{E13CC0FE-C90C-4330-B8E4-48126CC84C87}">
      <dsp:nvSpPr>
        <dsp:cNvPr id="0" name=""/>
        <dsp:cNvSpPr/>
      </dsp:nvSpPr>
      <dsp:spPr>
        <a:xfrm>
          <a:off x="0" y="3750134"/>
          <a:ext cx="8344302" cy="59979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C57A987-79A5-406C-8357-2DF6761B4369}">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A5C58DC-8E45-4737-91AE-E8A81381194B}">
      <dsp:nvSpPr>
        <dsp:cNvPr id="0" name=""/>
        <dsp:cNvSpPr/>
      </dsp:nvSpPr>
      <dsp:spPr>
        <a:xfrm>
          <a:off x="692764" y="3750134"/>
          <a:ext cx="7651537"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PT Sans" panose="020B0503020203020204" pitchFamily="34" charset="0"/>
            </a:rPr>
            <a:t>Geology of My City</a:t>
          </a:r>
        </a:p>
      </dsp:txBody>
      <dsp:txXfrm>
        <a:off x="692764" y="3750134"/>
        <a:ext cx="7651537" cy="5997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3FF0E-9DBA-4B29-80E7-454F12132B29}"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AAABD-A357-48B3-957E-F0103D2A292F}" type="slidenum">
              <a:rPr lang="en-GB" smtClean="0"/>
              <a:t>‹#›</a:t>
            </a:fld>
            <a:endParaRPr lang="en-GB"/>
          </a:p>
        </p:txBody>
      </p:sp>
    </p:spTree>
    <p:extLst>
      <p:ext uri="{BB962C8B-B14F-4D97-AF65-F5344CB8AC3E}">
        <p14:creationId xmlns:p14="http://schemas.microsoft.com/office/powerpoint/2010/main" val="2419484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AAAABD-A357-48B3-957E-F0103D2A292F}" type="slidenum">
              <a:rPr lang="en-GB" smtClean="0"/>
              <a:t>2</a:t>
            </a:fld>
            <a:endParaRPr lang="en-GB"/>
          </a:p>
        </p:txBody>
      </p:sp>
    </p:spTree>
    <p:extLst>
      <p:ext uri="{BB962C8B-B14F-4D97-AF65-F5344CB8AC3E}">
        <p14:creationId xmlns:p14="http://schemas.microsoft.com/office/powerpoint/2010/main" val="235760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432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6301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179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255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8396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166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537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086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2142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082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735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610918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Q3kqLtH5azk?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eolsoc.org.uk/geochallenge"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hyperlink" Target="https://www.geolsoc.org.uk/geochalleng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r0f7D4Y3bC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ur01.safelinks.protection.outlook.com/?url=https%3A%2F%2Flinkprotect.cudasvc.com%2Furl%3Fa%3Dhttps%253a%252f%252fsites.google.com%252fview%252fthegeologyofarchitecture%252fhome%26c%3DE%2C1%2CLAq3rAQIab4gc_snZJc5TlrTmpS3JtHo0nFXS40HidsOPyYV3VbkoBryTbAA7zUIIujTHGYTtDkS9_8F_ZxWgfzfeL9UMcBpNO7fWyiAhZOBxWgJ7g%2C%2C%26typo%3D1%26ancr_add%3D1&amp;data=05%7C02%7Csgc%40geolsoc.org.uk%7C07aa376d3b634adad6a008dc0d2cb70f%7C8793af0570194bd4bcbe1895301e92f9%7C0%7C0%7C638399732915974870%7CUnknown%7CTWFpbGZsb3d8eyJWIjoiMC4wLjAwMDAiLCJQIjoiV2luMzIiLCJBTiI6Ik1haWwiLCJXVCI6Mn0%3D%7C3000%7C%7C%7C&amp;sdata=TiWRUyjqxWUHroWms%2BtFxoFhdg%2B61ALxwQDacMsvz1U%3D&amp;reserved=0" TargetMode="External"/><Relationship Id="rId1" Type="http://schemas.openxmlformats.org/officeDocument/2006/relationships/slideLayout" Target="../slideLayouts/slideLayout2.xml"/><Relationship Id="rId4" Type="http://schemas.openxmlformats.org/officeDocument/2006/relationships/hyperlink" Target="https://sites.google.com/view/thegeologyofarchitecture/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text on it&#10;&#10;Description automatically generated">
            <a:extLst>
              <a:ext uri="{FF2B5EF4-FFF2-40B4-BE49-F238E27FC236}">
                <a16:creationId xmlns:a16="http://schemas.microsoft.com/office/drawing/2014/main" id="{B81DA864-794B-89CB-039C-63C99062C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5E96"/>
        </a:solidFill>
        <a:effectLst/>
      </p:bgPr>
    </p:bg>
    <p:spTree>
      <p:nvGrpSpPr>
        <p:cNvPr id="1" name=""/>
        <p:cNvGrpSpPr/>
        <p:nvPr/>
      </p:nvGrpSpPr>
      <p:grpSpPr>
        <a:xfrm>
          <a:off x="0" y="0"/>
          <a:ext cx="0" cy="0"/>
          <a:chOff x="0" y="0"/>
          <a:chExt cx="0" cy="0"/>
        </a:xfrm>
      </p:grpSpPr>
      <p:pic>
        <p:nvPicPr>
          <p:cNvPr id="2" name="Online Media 1" title="The Earth's Poles, how are they changing? Cirencester College">
            <a:hlinkClick r:id="" action="ppaction://media"/>
            <a:extLst>
              <a:ext uri="{FF2B5EF4-FFF2-40B4-BE49-F238E27FC236}">
                <a16:creationId xmlns:a16="http://schemas.microsoft.com/office/drawing/2014/main" id="{F00A1534-EDB6-6984-01A0-7371110D540A}"/>
              </a:ext>
            </a:extLst>
          </p:cNvPr>
          <p:cNvPicPr>
            <a:picLocks noRot="1" noChangeAspect="1"/>
          </p:cNvPicPr>
          <p:nvPr>
            <a:videoFile r:link="rId1"/>
          </p:nvPr>
        </p:nvPicPr>
        <p:blipFill>
          <a:blip r:embed="rId3"/>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257925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C0D6-6D52-A395-0A68-45DD73DE21FB}"/>
              </a:ext>
            </a:extLst>
          </p:cNvPr>
          <p:cNvSpPr>
            <a:spLocks noGrp="1"/>
          </p:cNvSpPr>
          <p:nvPr>
            <p:ph type="title"/>
          </p:nvPr>
        </p:nvSpPr>
        <p:spPr>
          <a:xfrm>
            <a:off x="838200" y="365125"/>
            <a:ext cx="3454667" cy="1069039"/>
          </a:xfrm>
          <a:solidFill>
            <a:srgbClr val="E64532"/>
          </a:solidFill>
        </p:spPr>
        <p:txBody>
          <a:bodyPr>
            <a:normAutofit/>
          </a:bodyPr>
          <a:lstStyle/>
          <a:p>
            <a:pPr algn="ctr"/>
            <a:r>
              <a:rPr lang="en-GB" sz="5400" b="1" dirty="0">
                <a:solidFill>
                  <a:schemeClr val="bg1"/>
                </a:solidFill>
                <a:latin typeface="PT Sans" panose="020B0503020203020204" pitchFamily="34" charset="0"/>
              </a:rPr>
              <a:t>Top Tips</a:t>
            </a:r>
          </a:p>
        </p:txBody>
      </p:sp>
      <p:sp>
        <p:nvSpPr>
          <p:cNvPr id="3" name="Content Placeholder 2">
            <a:extLst>
              <a:ext uri="{FF2B5EF4-FFF2-40B4-BE49-F238E27FC236}">
                <a16:creationId xmlns:a16="http://schemas.microsoft.com/office/drawing/2014/main" id="{5CB487DC-ABF5-16B9-BBF8-05862629C24C}"/>
              </a:ext>
            </a:extLst>
          </p:cNvPr>
          <p:cNvSpPr>
            <a:spLocks noGrp="1"/>
          </p:cNvSpPr>
          <p:nvPr>
            <p:ph idx="1"/>
          </p:nvPr>
        </p:nvSpPr>
        <p:spPr>
          <a:xfrm>
            <a:off x="838199" y="1828801"/>
            <a:ext cx="6595873" cy="4664074"/>
          </a:xfrm>
        </p:spPr>
        <p:txBody>
          <a:bodyPr>
            <a:normAutofit lnSpcReduction="10000"/>
          </a:bodyPr>
          <a:lstStyle/>
          <a:p>
            <a:pPr marL="0" indent="0">
              <a:buNone/>
            </a:pPr>
            <a:r>
              <a:rPr lang="en-US" sz="2400" dirty="0">
                <a:latin typeface="PT Sans" panose="020B0503020203020204" pitchFamily="34" charset="0"/>
                <a:ea typeface="+mn-lt"/>
                <a:cs typeface="+mn-lt"/>
              </a:rPr>
              <a:t>	</a:t>
            </a:r>
            <a:r>
              <a:rPr lang="en-US" dirty="0">
                <a:latin typeface="PT Sans" panose="020B0503020203020204" pitchFamily="34" charset="0"/>
                <a:ea typeface="+mn-lt"/>
                <a:cs typeface="+mn-lt"/>
              </a:rPr>
              <a:t>Make sure the information you are 	presenting is clear and concise</a:t>
            </a:r>
          </a:p>
          <a:p>
            <a:pPr marL="0" indent="0">
              <a:buNone/>
            </a:pPr>
            <a:r>
              <a:rPr lang="en-US" dirty="0">
                <a:latin typeface="PT Sans" panose="020B0503020203020204" pitchFamily="34" charset="0"/>
                <a:ea typeface="+mn-lt"/>
                <a:cs typeface="+mn-lt"/>
              </a:rPr>
              <a:t> </a:t>
            </a:r>
            <a:endParaRPr lang="en-US" dirty="0">
              <a:latin typeface="PT Sans" panose="020B0503020203020204" pitchFamily="34" charset="0"/>
            </a:endParaRPr>
          </a:p>
          <a:p>
            <a:pPr marL="0" indent="0">
              <a:buNone/>
            </a:pPr>
            <a:r>
              <a:rPr lang="en-US" dirty="0">
                <a:latin typeface="PT Sans" panose="020B0503020203020204" pitchFamily="34" charset="0"/>
                <a:ea typeface="+mn-lt"/>
                <a:cs typeface="+mn-lt"/>
              </a:rPr>
              <a:t>	Use visuals to enhance 	understanding</a:t>
            </a:r>
          </a:p>
          <a:p>
            <a:pPr marL="0" indent="0">
              <a:buNone/>
            </a:pPr>
            <a:endParaRPr lang="en-US" dirty="0">
              <a:latin typeface="PT Sans" panose="020B0503020203020204" pitchFamily="34" charset="0"/>
            </a:endParaRPr>
          </a:p>
          <a:p>
            <a:pPr marL="0" indent="0">
              <a:buNone/>
            </a:pPr>
            <a:r>
              <a:rPr lang="en-US" dirty="0">
                <a:latin typeface="PT Sans" panose="020B0503020203020204" pitchFamily="34" charset="0"/>
                <a:ea typeface="+mn-lt"/>
                <a:cs typeface="+mn-lt"/>
              </a:rPr>
              <a:t>	Ensure your content is accurate and 	sourced, make sure to include 	references</a:t>
            </a:r>
          </a:p>
          <a:p>
            <a:pPr marL="0" indent="0">
              <a:buNone/>
            </a:pPr>
            <a:endParaRPr lang="en-US" dirty="0">
              <a:latin typeface="PT Sans" panose="020B0503020203020204" pitchFamily="34" charset="0"/>
            </a:endParaRPr>
          </a:p>
          <a:p>
            <a:pPr marL="0" indent="0">
              <a:buNone/>
            </a:pPr>
            <a:r>
              <a:rPr lang="en-US" dirty="0">
                <a:latin typeface="PT Sans" panose="020B0503020203020204" pitchFamily="34" charset="0"/>
                <a:ea typeface="+mn-lt"/>
                <a:cs typeface="+mn-lt"/>
              </a:rPr>
              <a:t>	Keep it interactive and engaging!</a:t>
            </a:r>
            <a:endParaRPr lang="en-US" dirty="0">
              <a:solidFill>
                <a:srgbClr val="000000"/>
              </a:solidFill>
              <a:latin typeface="PT Sans" panose="020B0503020203020204" pitchFamily="34" charset="0"/>
              <a:ea typeface="+mn-lt"/>
              <a:cs typeface="+mn-lt"/>
            </a:endParaRPr>
          </a:p>
        </p:txBody>
      </p:sp>
      <p:pic>
        <p:nvPicPr>
          <p:cNvPr id="4" name="Picture 3">
            <a:extLst>
              <a:ext uri="{FF2B5EF4-FFF2-40B4-BE49-F238E27FC236}">
                <a16:creationId xmlns:a16="http://schemas.microsoft.com/office/drawing/2014/main" id="{D8D6BD2A-BC94-AAD1-FFF1-B41BF7A785AB}"/>
              </a:ext>
            </a:extLst>
          </p:cNvPr>
          <p:cNvPicPr>
            <a:picLocks noChangeAspect="1"/>
          </p:cNvPicPr>
          <p:nvPr/>
        </p:nvPicPr>
        <p:blipFill>
          <a:blip r:embed="rId2"/>
          <a:stretch>
            <a:fillRect/>
          </a:stretch>
        </p:blipFill>
        <p:spPr>
          <a:xfrm>
            <a:off x="1030705" y="1828801"/>
            <a:ext cx="610646" cy="644894"/>
          </a:xfrm>
          <a:prstGeom prst="rect">
            <a:avLst/>
          </a:prstGeom>
        </p:spPr>
      </p:pic>
      <p:pic>
        <p:nvPicPr>
          <p:cNvPr id="5" name="Picture 4">
            <a:extLst>
              <a:ext uri="{FF2B5EF4-FFF2-40B4-BE49-F238E27FC236}">
                <a16:creationId xmlns:a16="http://schemas.microsoft.com/office/drawing/2014/main" id="{CE930483-095C-6356-6F99-9953D66DBEBC}"/>
              </a:ext>
            </a:extLst>
          </p:cNvPr>
          <p:cNvPicPr>
            <a:picLocks noChangeAspect="1"/>
          </p:cNvPicPr>
          <p:nvPr/>
        </p:nvPicPr>
        <p:blipFill>
          <a:blip r:embed="rId2"/>
          <a:stretch>
            <a:fillRect/>
          </a:stretch>
        </p:blipFill>
        <p:spPr>
          <a:xfrm>
            <a:off x="1030705" y="3010776"/>
            <a:ext cx="610646" cy="644894"/>
          </a:xfrm>
          <a:prstGeom prst="rect">
            <a:avLst/>
          </a:prstGeom>
        </p:spPr>
      </p:pic>
      <p:pic>
        <p:nvPicPr>
          <p:cNvPr id="6" name="Picture 5">
            <a:extLst>
              <a:ext uri="{FF2B5EF4-FFF2-40B4-BE49-F238E27FC236}">
                <a16:creationId xmlns:a16="http://schemas.microsoft.com/office/drawing/2014/main" id="{7DAC28DA-303A-07BF-93E6-F356366D9BE9}"/>
              </a:ext>
            </a:extLst>
          </p:cNvPr>
          <p:cNvPicPr>
            <a:picLocks noChangeAspect="1"/>
          </p:cNvPicPr>
          <p:nvPr/>
        </p:nvPicPr>
        <p:blipFill>
          <a:blip r:embed="rId2"/>
          <a:stretch>
            <a:fillRect/>
          </a:stretch>
        </p:blipFill>
        <p:spPr>
          <a:xfrm>
            <a:off x="1030705" y="4337340"/>
            <a:ext cx="610646" cy="644894"/>
          </a:xfrm>
          <a:prstGeom prst="rect">
            <a:avLst/>
          </a:prstGeom>
        </p:spPr>
      </p:pic>
      <p:pic>
        <p:nvPicPr>
          <p:cNvPr id="7" name="Picture 6">
            <a:extLst>
              <a:ext uri="{FF2B5EF4-FFF2-40B4-BE49-F238E27FC236}">
                <a16:creationId xmlns:a16="http://schemas.microsoft.com/office/drawing/2014/main" id="{37937C4B-D483-1FB6-B970-FEF748F174E2}"/>
              </a:ext>
            </a:extLst>
          </p:cNvPr>
          <p:cNvPicPr>
            <a:picLocks noChangeAspect="1"/>
          </p:cNvPicPr>
          <p:nvPr/>
        </p:nvPicPr>
        <p:blipFill>
          <a:blip r:embed="rId2"/>
          <a:stretch>
            <a:fillRect/>
          </a:stretch>
        </p:blipFill>
        <p:spPr>
          <a:xfrm>
            <a:off x="1030705" y="5804065"/>
            <a:ext cx="610646" cy="644894"/>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27D45B6B-EBBC-9A4C-D5F3-816273224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1999" cy="6858000"/>
          </a:xfrm>
          <a:prstGeom prst="rect">
            <a:avLst/>
          </a:prstGeom>
        </p:spPr>
      </p:pic>
    </p:spTree>
    <p:extLst>
      <p:ext uri="{BB962C8B-B14F-4D97-AF65-F5344CB8AC3E}">
        <p14:creationId xmlns:p14="http://schemas.microsoft.com/office/powerpoint/2010/main" val="401977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C0D6-6D52-A395-0A68-45DD73DE21FB}"/>
              </a:ext>
            </a:extLst>
          </p:cNvPr>
          <p:cNvSpPr>
            <a:spLocks noGrp="1"/>
          </p:cNvSpPr>
          <p:nvPr>
            <p:ph type="title"/>
          </p:nvPr>
        </p:nvSpPr>
        <p:spPr>
          <a:xfrm>
            <a:off x="838200" y="365125"/>
            <a:ext cx="3454667" cy="1069039"/>
          </a:xfrm>
          <a:solidFill>
            <a:srgbClr val="E64532"/>
          </a:solidFill>
        </p:spPr>
        <p:txBody>
          <a:bodyPr>
            <a:normAutofit/>
          </a:bodyPr>
          <a:lstStyle/>
          <a:p>
            <a:pPr algn="ctr"/>
            <a:r>
              <a:rPr lang="en-GB" sz="5400" b="1" dirty="0">
                <a:solidFill>
                  <a:schemeClr val="bg1"/>
                </a:solidFill>
                <a:latin typeface="PT Sans" panose="020B0503020203020204" pitchFamily="34" charset="0"/>
              </a:rPr>
              <a:t>Good Luck!</a:t>
            </a:r>
          </a:p>
        </p:txBody>
      </p:sp>
      <p:sp>
        <p:nvSpPr>
          <p:cNvPr id="3" name="Content Placeholder 2">
            <a:extLst>
              <a:ext uri="{FF2B5EF4-FFF2-40B4-BE49-F238E27FC236}">
                <a16:creationId xmlns:a16="http://schemas.microsoft.com/office/drawing/2014/main" id="{5CB487DC-ABF5-16B9-BBF8-05862629C24C}"/>
              </a:ext>
            </a:extLst>
          </p:cNvPr>
          <p:cNvSpPr>
            <a:spLocks noGrp="1"/>
          </p:cNvSpPr>
          <p:nvPr>
            <p:ph idx="1"/>
          </p:nvPr>
        </p:nvSpPr>
        <p:spPr>
          <a:xfrm>
            <a:off x="838198" y="1825625"/>
            <a:ext cx="6595873" cy="4667250"/>
          </a:xfrm>
        </p:spPr>
        <p:txBody>
          <a:bodyPr>
            <a:noAutofit/>
          </a:bodyPr>
          <a:lstStyle/>
          <a:p>
            <a:pPr marL="0" indent="0">
              <a:lnSpc>
                <a:spcPct val="100000"/>
              </a:lnSpc>
              <a:buNone/>
            </a:pPr>
            <a:r>
              <a:rPr lang="en-US" sz="2100" dirty="0">
                <a:solidFill>
                  <a:srgbClr val="000000"/>
                </a:solidFill>
                <a:latin typeface="PT Sans" panose="020B0503020203020204" pitchFamily="34" charset="0"/>
                <a:ea typeface="+mn-lt"/>
                <a:cs typeface="+mn-lt"/>
              </a:rPr>
              <a:t>Once you have created your project, why not submit it to the Schools Geology Challenge? </a:t>
            </a:r>
            <a:r>
              <a:rPr lang="en-US" sz="2100" dirty="0">
                <a:latin typeface="PT Sans" panose="020B0503020203020204" pitchFamily="34" charset="0"/>
                <a:ea typeface="+mn-lt"/>
                <a:cs typeface="+mn-lt"/>
              </a:rPr>
              <a:t>Entries for the qualifiers closes on </a:t>
            </a:r>
            <a:r>
              <a:rPr lang="en-US" sz="2100" b="1" dirty="0">
                <a:latin typeface="PT Sans" panose="020B0503020203020204" pitchFamily="34" charset="0"/>
                <a:ea typeface="+mn-lt"/>
                <a:cs typeface="+mn-lt"/>
              </a:rPr>
              <a:t>31 January 2025</a:t>
            </a:r>
            <a:r>
              <a:rPr lang="en-US" sz="2100" dirty="0">
                <a:latin typeface="PT Sans" panose="020B0503020203020204" pitchFamily="34" charset="0"/>
                <a:ea typeface="+mn-lt"/>
                <a:cs typeface="+mn-lt"/>
              </a:rPr>
              <a:t>.</a:t>
            </a:r>
            <a:endParaRPr lang="en-US" sz="2100" dirty="0">
              <a:solidFill>
                <a:srgbClr val="000000"/>
              </a:solidFill>
              <a:latin typeface="PT Sans" panose="020B0503020203020204" pitchFamily="34" charset="0"/>
              <a:ea typeface="+mn-lt"/>
              <a:cs typeface="+mn-lt"/>
            </a:endParaRPr>
          </a:p>
          <a:p>
            <a:pPr marL="0" indent="0">
              <a:lnSpc>
                <a:spcPct val="100000"/>
              </a:lnSpc>
              <a:spcBef>
                <a:spcPts val="0"/>
              </a:spcBef>
              <a:buNone/>
            </a:pPr>
            <a:endParaRPr lang="en-US" sz="2100" dirty="0">
              <a:latin typeface="PT Sans" panose="020B0503020203020204" pitchFamily="34" charset="0"/>
            </a:endParaRPr>
          </a:p>
          <a:p>
            <a:pPr marL="0" indent="0">
              <a:lnSpc>
                <a:spcPct val="100000"/>
              </a:lnSpc>
              <a:spcBef>
                <a:spcPts val="0"/>
              </a:spcBef>
              <a:buNone/>
            </a:pPr>
            <a:r>
              <a:rPr lang="en-US" sz="2100" dirty="0">
                <a:latin typeface="PT Sans" panose="020B0503020203020204" pitchFamily="34" charset="0"/>
                <a:ea typeface="+mn-lt"/>
                <a:cs typeface="+mn-lt"/>
              </a:rPr>
              <a:t>The top 10 teams get to come to our HQ in Piccadilly, London to take part in the final! </a:t>
            </a:r>
          </a:p>
          <a:p>
            <a:pPr marL="0" indent="0">
              <a:lnSpc>
                <a:spcPct val="100000"/>
              </a:lnSpc>
              <a:spcBef>
                <a:spcPts val="0"/>
              </a:spcBef>
              <a:buNone/>
            </a:pPr>
            <a:endParaRPr lang="en-US" sz="2100" dirty="0">
              <a:latin typeface="PT Sans" panose="020B0503020203020204" pitchFamily="34" charset="0"/>
              <a:ea typeface="+mn-lt"/>
              <a:cs typeface="+mn-lt"/>
            </a:endParaRPr>
          </a:p>
          <a:p>
            <a:pPr marL="0" indent="0">
              <a:lnSpc>
                <a:spcPct val="100000"/>
              </a:lnSpc>
              <a:spcBef>
                <a:spcPts val="0"/>
              </a:spcBef>
              <a:buNone/>
            </a:pPr>
            <a:r>
              <a:rPr lang="en-US" sz="2100" dirty="0">
                <a:latin typeface="PT Sans" panose="020B0503020203020204" pitchFamily="34" charset="0"/>
                <a:ea typeface="+mn-lt"/>
                <a:cs typeface="+mn-lt"/>
              </a:rPr>
              <a:t>First prize includes the coveted Schools Geology Challenge Trophy, £500 to use towards geoscience education at your school and a year’s Student Membership to the Geological Society! </a:t>
            </a:r>
          </a:p>
          <a:p>
            <a:pPr marL="0" indent="0">
              <a:lnSpc>
                <a:spcPct val="100000"/>
              </a:lnSpc>
              <a:spcBef>
                <a:spcPts val="0"/>
              </a:spcBef>
              <a:buNone/>
            </a:pPr>
            <a:endParaRPr lang="en-US" sz="2100" dirty="0">
              <a:latin typeface="PT Sans" panose="020B0503020203020204" pitchFamily="34" charset="0"/>
            </a:endParaRPr>
          </a:p>
          <a:p>
            <a:pPr marL="0" indent="0">
              <a:lnSpc>
                <a:spcPct val="100000"/>
              </a:lnSpc>
              <a:spcBef>
                <a:spcPts val="0"/>
              </a:spcBef>
              <a:buNone/>
            </a:pPr>
            <a:r>
              <a:rPr lang="en-US" sz="2100" dirty="0">
                <a:latin typeface="PT Sans" panose="020B0503020203020204" pitchFamily="34" charset="0"/>
              </a:rPr>
              <a:t>For more information and to submit your entry visit: </a:t>
            </a:r>
            <a:r>
              <a:rPr lang="en-US" sz="2100" dirty="0">
                <a:latin typeface="PT Sans" panose="020B0503020203020204" pitchFamily="34" charset="0"/>
                <a:hlinkClick r:id="rId2"/>
              </a:rPr>
              <a:t>www.geolsoc.org.uk/geochallenge</a:t>
            </a:r>
            <a:endParaRPr lang="en-US" sz="2100" dirty="0">
              <a:latin typeface="PT Sans" panose="020B0503020203020204" pitchFamily="34" charset="0"/>
            </a:endParaRPr>
          </a:p>
        </p:txBody>
      </p:sp>
      <p:pic>
        <p:nvPicPr>
          <p:cNvPr id="4" name="Picture 3" descr="A group of women sitting around a table with papers and laptops&#10;&#10;Description automatically generated">
            <a:extLst>
              <a:ext uri="{FF2B5EF4-FFF2-40B4-BE49-F238E27FC236}">
                <a16:creationId xmlns:a16="http://schemas.microsoft.com/office/drawing/2014/main" id="{9B86AFC7-7469-BEEC-4B02-6ECAFD4C703D}"/>
              </a:ext>
            </a:extLst>
          </p:cNvPr>
          <p:cNvPicPr>
            <a:picLocks noChangeAspect="1"/>
          </p:cNvPicPr>
          <p:nvPr/>
        </p:nvPicPr>
        <p:blipFill>
          <a:blip r:embed="rId3"/>
          <a:srcRect t="25316" r="434"/>
          <a:stretch/>
        </p:blipFill>
        <p:spPr>
          <a:xfrm>
            <a:off x="7557534" y="0"/>
            <a:ext cx="4634466" cy="3429000"/>
          </a:xfrm>
          <a:prstGeom prst="rect">
            <a:avLst/>
          </a:prstGeom>
        </p:spPr>
      </p:pic>
      <p:pic>
        <p:nvPicPr>
          <p:cNvPr id="6" name="Picture 5" descr="A group of women posing for a photo&#10;&#10;Description automatically generated">
            <a:extLst>
              <a:ext uri="{FF2B5EF4-FFF2-40B4-BE49-F238E27FC236}">
                <a16:creationId xmlns:a16="http://schemas.microsoft.com/office/drawing/2014/main" id="{4D253A49-1A23-4D24-588E-1CDB0057BA1D}"/>
              </a:ext>
            </a:extLst>
          </p:cNvPr>
          <p:cNvPicPr>
            <a:picLocks noChangeAspect="1"/>
          </p:cNvPicPr>
          <p:nvPr/>
        </p:nvPicPr>
        <p:blipFill>
          <a:blip r:embed="rId4"/>
          <a:srcRect l="11074" t="-82" b="398"/>
          <a:stretch/>
        </p:blipFill>
        <p:spPr>
          <a:xfrm>
            <a:off x="7557534" y="3302679"/>
            <a:ext cx="4634466" cy="3555321"/>
          </a:xfrm>
          <a:prstGeom prst="rect">
            <a:avLst/>
          </a:prstGeom>
        </p:spPr>
      </p:pic>
    </p:spTree>
    <p:extLst>
      <p:ext uri="{BB962C8B-B14F-4D97-AF65-F5344CB8AC3E}">
        <p14:creationId xmlns:p14="http://schemas.microsoft.com/office/powerpoint/2010/main" val="1541743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5E9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8040E7-9B8F-CB8C-1770-C5E11DC3F0CE}"/>
              </a:ext>
            </a:extLst>
          </p:cNvPr>
          <p:cNvSpPr>
            <a:spLocks noGrp="1"/>
          </p:cNvSpPr>
          <p:nvPr>
            <p:ph idx="1"/>
          </p:nvPr>
        </p:nvSpPr>
        <p:spPr>
          <a:xfrm>
            <a:off x="876692" y="1834976"/>
            <a:ext cx="5479719" cy="4146332"/>
          </a:xfrm>
        </p:spPr>
        <p:txBody>
          <a:bodyPr vert="horz" lIns="91440" tIns="45720" rIns="91440" bIns="45720" rtlCol="0" anchor="t">
            <a:noAutofit/>
          </a:bodyPr>
          <a:lstStyle/>
          <a:p>
            <a:endParaRPr lang="en-US" sz="2000" dirty="0"/>
          </a:p>
          <a:p>
            <a:endParaRPr lang="en-US" sz="2000" dirty="0">
              <a:solidFill>
                <a:srgbClr val="000000"/>
              </a:solidFill>
              <a:ea typeface="+mn-lt"/>
              <a:cs typeface="+mn-lt"/>
            </a:endParaRPr>
          </a:p>
          <a:p>
            <a:endParaRPr lang="en-US" sz="2000" dirty="0">
              <a:ea typeface="+mn-lt"/>
              <a:cs typeface="+mn-lt"/>
            </a:endParaRPr>
          </a:p>
          <a:p>
            <a:endParaRPr lang="en-US" dirty="0">
              <a:ea typeface="+mn-lt"/>
              <a:cs typeface="+mn-lt"/>
            </a:endParaRPr>
          </a:p>
          <a:p>
            <a:endParaRPr lang="en-US" sz="2000" dirty="0">
              <a:ea typeface="+mn-lt"/>
              <a:cs typeface="+mn-lt"/>
            </a:endParaRPr>
          </a:p>
          <a:p>
            <a:pPr>
              <a:buFont typeface="Calibri" panose="020B0604020202020204" pitchFamily="34" charset="0"/>
              <a:buChar char="-"/>
            </a:pPr>
            <a:endParaRPr lang="en-US" sz="2400" dirty="0">
              <a:ea typeface="+mn-lt"/>
              <a:cs typeface="+mn-lt"/>
            </a:endParaRPr>
          </a:p>
          <a:p>
            <a:pPr marL="0" indent="0">
              <a:buNone/>
            </a:pPr>
            <a:endParaRPr lang="en-US" sz="2400" dirty="0">
              <a:ea typeface="+mn-lt"/>
              <a:cs typeface="+mn-lt"/>
            </a:endParaRPr>
          </a:p>
          <a:p>
            <a:pPr>
              <a:buFont typeface="Calibri" panose="020B0604020202020204" pitchFamily="34" charset="0"/>
              <a:buChar char="-"/>
            </a:pPr>
            <a:endParaRPr lang="en-US" sz="2400" dirty="0">
              <a:ea typeface="+mn-lt"/>
              <a:cs typeface="+mn-lt"/>
            </a:endParaRPr>
          </a:p>
        </p:txBody>
      </p:sp>
      <p:sp>
        <p:nvSpPr>
          <p:cNvPr id="9" name="Title 1">
            <a:extLst>
              <a:ext uri="{FF2B5EF4-FFF2-40B4-BE49-F238E27FC236}">
                <a16:creationId xmlns:a16="http://schemas.microsoft.com/office/drawing/2014/main" id="{B60D6B48-F0D3-35FB-3814-3D27FDCDE9D6}"/>
              </a:ext>
            </a:extLst>
          </p:cNvPr>
          <p:cNvSpPr>
            <a:spLocks noGrp="1"/>
          </p:cNvSpPr>
          <p:nvPr>
            <p:ph type="title"/>
          </p:nvPr>
        </p:nvSpPr>
        <p:spPr>
          <a:xfrm>
            <a:off x="1646836" y="2770533"/>
            <a:ext cx="8898328" cy="1316934"/>
          </a:xfrm>
          <a:solidFill>
            <a:srgbClr val="E64532"/>
          </a:solidFill>
        </p:spPr>
        <p:txBody>
          <a:bodyPr>
            <a:normAutofit fontScale="90000"/>
          </a:bodyPr>
          <a:lstStyle/>
          <a:p>
            <a:pPr algn="ctr"/>
            <a:r>
              <a:rPr lang="en-GB" sz="7200" b="1" dirty="0">
                <a:solidFill>
                  <a:schemeClr val="bg1"/>
                </a:solidFill>
                <a:latin typeface="PT Sans" panose="020B0503020203020204" pitchFamily="34" charset="0"/>
                <a:hlinkClick r:id="rId2">
                  <a:extLst>
                    <a:ext uri="{A12FA001-AC4F-418D-AE19-62706E023703}">
                      <ahyp:hlinkClr xmlns:ahyp="http://schemas.microsoft.com/office/drawing/2018/hyperlinkcolor" val="tx"/>
                    </a:ext>
                  </a:extLst>
                </a:hlinkClick>
              </a:rPr>
              <a:t>Submit Your Entry Here</a:t>
            </a:r>
            <a:endParaRPr lang="en-GB" sz="7200" b="1" dirty="0">
              <a:solidFill>
                <a:schemeClr val="bg1"/>
              </a:solidFill>
              <a:latin typeface="PT Sans" panose="020B0503020203020204" pitchFamily="34" charset="0"/>
            </a:endParaRPr>
          </a:p>
        </p:txBody>
      </p:sp>
    </p:spTree>
    <p:extLst>
      <p:ext uri="{BB962C8B-B14F-4D97-AF65-F5344CB8AC3E}">
        <p14:creationId xmlns:p14="http://schemas.microsoft.com/office/powerpoint/2010/main" val="244705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487DC-ABF5-16B9-BBF8-05862629C24C}"/>
              </a:ext>
            </a:extLst>
          </p:cNvPr>
          <p:cNvSpPr>
            <a:spLocks noGrp="1"/>
          </p:cNvSpPr>
          <p:nvPr>
            <p:ph idx="1"/>
          </p:nvPr>
        </p:nvSpPr>
        <p:spPr>
          <a:xfrm>
            <a:off x="838199" y="1825625"/>
            <a:ext cx="6525127" cy="4667250"/>
          </a:xfrm>
        </p:spPr>
        <p:txBody>
          <a:bodyPr>
            <a:normAutofit fontScale="92500"/>
          </a:bodyPr>
          <a:lstStyle/>
          <a:p>
            <a:pPr marL="0" indent="0">
              <a:buNone/>
            </a:pPr>
            <a:r>
              <a:rPr lang="en-US" sz="2800" dirty="0">
                <a:latin typeface="PT Sans" panose="020B0503020203020204" pitchFamily="34" charset="0"/>
              </a:rPr>
              <a:t>The Schools Geology Challenge is an annual competition run by the Geological Society. </a:t>
            </a:r>
          </a:p>
          <a:p>
            <a:pPr marL="0" indent="0">
              <a:buNone/>
            </a:pPr>
            <a:endParaRPr lang="en-US" sz="2800" dirty="0">
              <a:latin typeface="PT Sans" panose="020B0503020203020204" pitchFamily="34" charset="0"/>
            </a:endParaRPr>
          </a:p>
          <a:p>
            <a:pPr marL="0" indent="0">
              <a:buNone/>
            </a:pPr>
            <a:r>
              <a:rPr lang="en-US" sz="2800" dirty="0">
                <a:latin typeface="PT Sans" panose="020B0503020203020204" pitchFamily="34" charset="0"/>
              </a:rPr>
              <a:t>The competition is aimed at students aged 16-18 </a:t>
            </a:r>
            <a:r>
              <a:rPr lang="en-US" sz="2800" dirty="0">
                <a:latin typeface="PT Sans" panose="020B0503020203020204" pitchFamily="34" charset="0"/>
                <a:ea typeface="+mn-lt"/>
                <a:cs typeface="+mn-lt"/>
              </a:rPr>
              <a:t>and you don’t have to study geology to enter! </a:t>
            </a:r>
          </a:p>
          <a:p>
            <a:pPr marL="0" indent="0">
              <a:buNone/>
            </a:pPr>
            <a:endParaRPr lang="en-US" dirty="0">
              <a:latin typeface="PT Sans" panose="020B0503020203020204" pitchFamily="34" charset="0"/>
              <a:ea typeface="+mn-lt"/>
              <a:cs typeface="+mn-lt"/>
            </a:endParaRPr>
          </a:p>
          <a:p>
            <a:pPr marL="0" indent="0">
              <a:buNone/>
            </a:pPr>
            <a:r>
              <a:rPr lang="en-US" dirty="0">
                <a:latin typeface="PT Sans" panose="020B0503020203020204" pitchFamily="34" charset="0"/>
                <a:ea typeface="+mn-lt"/>
                <a:cs typeface="+mn-lt"/>
              </a:rPr>
              <a:t>T</a:t>
            </a:r>
            <a:r>
              <a:rPr lang="en-US" sz="2800" dirty="0">
                <a:latin typeface="PT Sans" panose="020B0503020203020204" pitchFamily="34" charset="0"/>
                <a:ea typeface="+mn-lt"/>
                <a:cs typeface="+mn-lt"/>
              </a:rPr>
              <a:t>he competition is open to any interested students who are currently studying geology, geography or science A-levels, Advanced Highers or equivalent. </a:t>
            </a:r>
          </a:p>
          <a:p>
            <a:endParaRPr lang="en-GB" dirty="0"/>
          </a:p>
        </p:txBody>
      </p:sp>
      <p:pic>
        <p:nvPicPr>
          <p:cNvPr id="5" name="Picture 4" descr="A group of people looking at a piece of paper&#10;&#10;Description automatically generated">
            <a:extLst>
              <a:ext uri="{FF2B5EF4-FFF2-40B4-BE49-F238E27FC236}">
                <a16:creationId xmlns:a16="http://schemas.microsoft.com/office/drawing/2014/main" id="{2A6BBD1F-FB01-B13B-7125-A542357D9D9D}"/>
              </a:ext>
            </a:extLst>
          </p:cNvPr>
          <p:cNvPicPr>
            <a:picLocks noChangeAspect="1"/>
          </p:cNvPicPr>
          <p:nvPr/>
        </p:nvPicPr>
        <p:blipFill>
          <a:blip r:embed="rId3">
            <a:extLst>
              <a:ext uri="{28A0092B-C50C-407E-A947-70E740481C1C}">
                <a14:useLocalDpi xmlns:a14="http://schemas.microsoft.com/office/drawing/2010/main" val="0"/>
              </a:ext>
            </a:extLst>
          </a:blip>
          <a:srcRect b="693"/>
          <a:stretch/>
        </p:blipFill>
        <p:spPr>
          <a:xfrm>
            <a:off x="7588122" y="0"/>
            <a:ext cx="4603878" cy="6858000"/>
          </a:xfrm>
          <a:prstGeom prst="rect">
            <a:avLst/>
          </a:prstGeom>
        </p:spPr>
      </p:pic>
      <p:sp>
        <p:nvSpPr>
          <p:cNvPr id="2" name="Title 1">
            <a:extLst>
              <a:ext uri="{FF2B5EF4-FFF2-40B4-BE49-F238E27FC236}">
                <a16:creationId xmlns:a16="http://schemas.microsoft.com/office/drawing/2014/main" id="{0223C0D6-6D52-A395-0A68-45DD73DE21FB}"/>
              </a:ext>
            </a:extLst>
          </p:cNvPr>
          <p:cNvSpPr>
            <a:spLocks noGrp="1"/>
          </p:cNvSpPr>
          <p:nvPr>
            <p:ph type="title"/>
          </p:nvPr>
        </p:nvSpPr>
        <p:spPr>
          <a:xfrm>
            <a:off x="838200" y="365125"/>
            <a:ext cx="9961345" cy="1069039"/>
          </a:xfrm>
          <a:solidFill>
            <a:srgbClr val="E64532"/>
          </a:solidFill>
        </p:spPr>
        <p:txBody>
          <a:bodyPr>
            <a:normAutofit fontScale="90000"/>
          </a:bodyPr>
          <a:lstStyle/>
          <a:p>
            <a:pPr algn="ctr"/>
            <a:r>
              <a:rPr lang="en-GB" sz="5400" b="1" dirty="0">
                <a:solidFill>
                  <a:schemeClr val="bg1"/>
                </a:solidFill>
                <a:latin typeface="PT Sans" panose="020B0503020203020204" pitchFamily="34" charset="0"/>
              </a:rPr>
              <a:t>What is Schools Geology Challenge?</a:t>
            </a:r>
          </a:p>
        </p:txBody>
      </p:sp>
    </p:spTree>
    <p:extLst>
      <p:ext uri="{BB962C8B-B14F-4D97-AF65-F5344CB8AC3E}">
        <p14:creationId xmlns:p14="http://schemas.microsoft.com/office/powerpoint/2010/main" val="246027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487DC-ABF5-16B9-BBF8-05862629C24C}"/>
              </a:ext>
            </a:extLst>
          </p:cNvPr>
          <p:cNvSpPr>
            <a:spLocks noGrp="1"/>
          </p:cNvSpPr>
          <p:nvPr>
            <p:ph idx="1"/>
          </p:nvPr>
        </p:nvSpPr>
        <p:spPr>
          <a:xfrm>
            <a:off x="838198" y="1825625"/>
            <a:ext cx="10471485" cy="4351338"/>
          </a:xfrm>
        </p:spPr>
        <p:txBody>
          <a:bodyPr>
            <a:normAutofit lnSpcReduction="10000"/>
          </a:bodyPr>
          <a:lstStyle/>
          <a:p>
            <a:pPr marL="0" indent="0">
              <a:buNone/>
            </a:pPr>
            <a:r>
              <a:rPr lang="en-GB" dirty="0">
                <a:latin typeface="PT Sans" panose="020B0503020203020204" pitchFamily="34" charset="0"/>
              </a:rPr>
              <a:t>The competition is split into two parts: the Qualifiers and the Final.</a:t>
            </a:r>
          </a:p>
          <a:p>
            <a:pPr marL="0" indent="0">
              <a:buNone/>
            </a:pPr>
            <a:endParaRPr lang="en-GB" dirty="0">
              <a:latin typeface="PT Sans" panose="020B0503020203020204" pitchFamily="34" charset="0"/>
            </a:endParaRPr>
          </a:p>
          <a:p>
            <a:pPr marL="0" indent="0">
              <a:buNone/>
            </a:pPr>
            <a:r>
              <a:rPr lang="en-GB" dirty="0">
                <a:latin typeface="PT Sans" panose="020B0503020203020204" pitchFamily="34" charset="0"/>
              </a:rPr>
              <a:t>	</a:t>
            </a:r>
            <a:r>
              <a:rPr lang="en-GB" b="1" dirty="0">
                <a:latin typeface="PT Sans" panose="020B0503020203020204" pitchFamily="34" charset="0"/>
              </a:rPr>
              <a:t>Qualifiers:</a:t>
            </a:r>
            <a:r>
              <a:rPr lang="en-GB" dirty="0">
                <a:latin typeface="PT Sans" panose="020B0503020203020204" pitchFamily="34" charset="0"/>
              </a:rPr>
              <a:t> </a:t>
            </a:r>
          </a:p>
          <a:p>
            <a:pPr marL="0" indent="0">
              <a:buNone/>
            </a:pPr>
            <a:r>
              <a:rPr lang="en-GB" dirty="0">
                <a:latin typeface="PT Sans" panose="020B0503020203020204" pitchFamily="34" charset="0"/>
              </a:rPr>
              <a:t>	Teams enter a piece of media on a geoscience topic of their 	choice for an online audience. The top 10 teams are chosen 	for the final.</a:t>
            </a:r>
          </a:p>
          <a:p>
            <a:pPr marL="0" indent="0">
              <a:buNone/>
            </a:pPr>
            <a:endParaRPr lang="en-GB" dirty="0">
              <a:latin typeface="PT Sans" panose="020B0503020203020204" pitchFamily="34" charset="0"/>
            </a:endParaRPr>
          </a:p>
          <a:p>
            <a:pPr marL="0" indent="0">
              <a:buNone/>
            </a:pPr>
            <a:r>
              <a:rPr lang="en-GB" dirty="0">
                <a:latin typeface="PT Sans" panose="020B0503020203020204" pitchFamily="34" charset="0"/>
              </a:rPr>
              <a:t>	</a:t>
            </a:r>
            <a:r>
              <a:rPr lang="en-GB" b="1" dirty="0">
                <a:latin typeface="PT Sans" panose="020B0503020203020204" pitchFamily="34" charset="0"/>
              </a:rPr>
              <a:t>Final:</a:t>
            </a:r>
            <a:r>
              <a:rPr lang="en-GB" dirty="0">
                <a:latin typeface="PT Sans" panose="020B0503020203020204" pitchFamily="34" charset="0"/>
              </a:rPr>
              <a:t> </a:t>
            </a:r>
          </a:p>
          <a:p>
            <a:pPr marL="0" indent="0">
              <a:buNone/>
            </a:pPr>
            <a:r>
              <a:rPr lang="en-GB" dirty="0">
                <a:latin typeface="PT Sans" panose="020B0503020203020204" pitchFamily="34" charset="0"/>
              </a:rPr>
              <a:t>	Teams compete in a problem-solving activity at The 	Geological Society HQ to win!</a:t>
            </a:r>
          </a:p>
          <a:p>
            <a:endParaRPr lang="en-GB" dirty="0"/>
          </a:p>
        </p:txBody>
      </p:sp>
      <p:pic>
        <p:nvPicPr>
          <p:cNvPr id="5" name="Picture 4">
            <a:extLst>
              <a:ext uri="{FF2B5EF4-FFF2-40B4-BE49-F238E27FC236}">
                <a16:creationId xmlns:a16="http://schemas.microsoft.com/office/drawing/2014/main" id="{96076B92-99D4-74D9-E611-6AA1737DE6D1}"/>
              </a:ext>
            </a:extLst>
          </p:cNvPr>
          <p:cNvPicPr>
            <a:picLocks noChangeAspect="1"/>
          </p:cNvPicPr>
          <p:nvPr/>
        </p:nvPicPr>
        <p:blipFill>
          <a:blip r:embed="rId2"/>
          <a:stretch>
            <a:fillRect/>
          </a:stretch>
        </p:blipFill>
        <p:spPr>
          <a:xfrm>
            <a:off x="882317" y="2418348"/>
            <a:ext cx="872665" cy="921609"/>
          </a:xfrm>
          <a:prstGeom prst="rect">
            <a:avLst/>
          </a:prstGeom>
        </p:spPr>
      </p:pic>
      <p:pic>
        <p:nvPicPr>
          <p:cNvPr id="6" name="Picture 5">
            <a:extLst>
              <a:ext uri="{FF2B5EF4-FFF2-40B4-BE49-F238E27FC236}">
                <a16:creationId xmlns:a16="http://schemas.microsoft.com/office/drawing/2014/main" id="{F9E92F42-F50C-FF55-75C5-36685D32D866}"/>
              </a:ext>
            </a:extLst>
          </p:cNvPr>
          <p:cNvPicPr>
            <a:picLocks noChangeAspect="1"/>
          </p:cNvPicPr>
          <p:nvPr/>
        </p:nvPicPr>
        <p:blipFill>
          <a:blip r:embed="rId2"/>
          <a:stretch>
            <a:fillRect/>
          </a:stretch>
        </p:blipFill>
        <p:spPr>
          <a:xfrm>
            <a:off x="882317" y="4457300"/>
            <a:ext cx="872665" cy="921609"/>
          </a:xfrm>
          <a:prstGeom prst="rect">
            <a:avLst/>
          </a:prstGeom>
        </p:spPr>
      </p:pic>
      <p:sp>
        <p:nvSpPr>
          <p:cNvPr id="7" name="Title 1">
            <a:extLst>
              <a:ext uri="{FF2B5EF4-FFF2-40B4-BE49-F238E27FC236}">
                <a16:creationId xmlns:a16="http://schemas.microsoft.com/office/drawing/2014/main" id="{B83A57B3-A55C-7093-5C07-E20710B7CE48}"/>
              </a:ext>
            </a:extLst>
          </p:cNvPr>
          <p:cNvSpPr txBox="1">
            <a:spLocks/>
          </p:cNvSpPr>
          <p:nvPr/>
        </p:nvSpPr>
        <p:spPr>
          <a:xfrm>
            <a:off x="838200" y="365125"/>
            <a:ext cx="9961345" cy="1069039"/>
          </a:xfrm>
          <a:prstGeom prst="rect">
            <a:avLst/>
          </a:prstGeom>
          <a:solidFill>
            <a:srgbClr val="E6453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a:solidFill>
                  <a:schemeClr val="bg1"/>
                </a:solidFill>
                <a:latin typeface="PT Sans" panose="020B0503020203020204" pitchFamily="34" charset="0"/>
              </a:rPr>
              <a:t>What is Schools Geology Challenge?</a:t>
            </a:r>
            <a:endParaRPr lang="en-GB" sz="5400" b="1" dirty="0">
              <a:solidFill>
                <a:schemeClr val="bg1"/>
              </a:solidFill>
              <a:latin typeface="PT Sans" panose="020B0503020203020204" pitchFamily="34" charset="0"/>
            </a:endParaRPr>
          </a:p>
        </p:txBody>
      </p:sp>
    </p:spTree>
    <p:extLst>
      <p:ext uri="{BB962C8B-B14F-4D97-AF65-F5344CB8AC3E}">
        <p14:creationId xmlns:p14="http://schemas.microsoft.com/office/powerpoint/2010/main" val="372609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C0D6-6D52-A395-0A68-45DD73DE21FB}"/>
              </a:ext>
            </a:extLst>
          </p:cNvPr>
          <p:cNvSpPr>
            <a:spLocks noGrp="1"/>
          </p:cNvSpPr>
          <p:nvPr>
            <p:ph type="title"/>
          </p:nvPr>
        </p:nvSpPr>
        <p:spPr>
          <a:xfrm>
            <a:off x="838200" y="365125"/>
            <a:ext cx="5257800" cy="1069039"/>
          </a:xfrm>
          <a:solidFill>
            <a:srgbClr val="E64532"/>
          </a:solidFill>
        </p:spPr>
        <p:txBody>
          <a:bodyPr>
            <a:normAutofit/>
          </a:bodyPr>
          <a:lstStyle/>
          <a:p>
            <a:pPr algn="ctr"/>
            <a:r>
              <a:rPr lang="en-GB" sz="5400" b="1" dirty="0">
                <a:solidFill>
                  <a:schemeClr val="bg1"/>
                </a:solidFill>
                <a:latin typeface="PT Sans" panose="020B0503020203020204" pitchFamily="34" charset="0"/>
              </a:rPr>
              <a:t>What is Geology?</a:t>
            </a:r>
          </a:p>
        </p:txBody>
      </p:sp>
      <p:sp>
        <p:nvSpPr>
          <p:cNvPr id="3" name="Content Placeholder 2">
            <a:extLst>
              <a:ext uri="{FF2B5EF4-FFF2-40B4-BE49-F238E27FC236}">
                <a16:creationId xmlns:a16="http://schemas.microsoft.com/office/drawing/2014/main" id="{5CB487DC-ABF5-16B9-BBF8-05862629C24C}"/>
              </a:ext>
            </a:extLst>
          </p:cNvPr>
          <p:cNvSpPr>
            <a:spLocks noGrp="1"/>
          </p:cNvSpPr>
          <p:nvPr>
            <p:ph idx="1"/>
          </p:nvPr>
        </p:nvSpPr>
        <p:spPr>
          <a:xfrm>
            <a:off x="838200" y="1825625"/>
            <a:ext cx="7279640" cy="4667250"/>
          </a:xfrm>
        </p:spPr>
        <p:txBody>
          <a:bodyPr>
            <a:normAutofit/>
          </a:bodyPr>
          <a:lstStyle/>
          <a:p>
            <a:pPr marL="0" indent="0">
              <a:buNone/>
            </a:pPr>
            <a:r>
              <a:rPr lang="en-US" sz="2400" dirty="0">
                <a:latin typeface="PT Sans" panose="020B0503020203020204" pitchFamily="34" charset="0"/>
                <a:ea typeface="+mn-lt"/>
                <a:cs typeface="+mn-lt"/>
              </a:rPr>
              <a:t>Geology, also known as ‘geoscience’ or ‘earth science’, is the study of the structure, evolution and dynamics of the Earth and its natural resources. </a:t>
            </a:r>
          </a:p>
          <a:p>
            <a:pPr marL="0" indent="0">
              <a:buNone/>
            </a:pPr>
            <a:endParaRPr lang="en-US" sz="2400" dirty="0">
              <a:latin typeface="PT Sans" panose="020B0503020203020204" pitchFamily="34" charset="0"/>
              <a:ea typeface="+mn-lt"/>
              <a:cs typeface="+mn-lt"/>
            </a:endParaRPr>
          </a:p>
          <a:p>
            <a:pPr marL="0" indent="0">
              <a:buNone/>
            </a:pPr>
            <a:r>
              <a:rPr lang="en-US" sz="2400" dirty="0">
                <a:latin typeface="PT Sans" panose="020B0503020203020204" pitchFamily="34" charset="0"/>
                <a:ea typeface="+mn-lt"/>
                <a:cs typeface="+mn-lt"/>
              </a:rPr>
              <a:t>Geology investigates the processes that have shaped the Earth through its history and uses rocks, minerals and fossils to unravel that history. It is concerned with the real world and has direct relevance to the needs of society. </a:t>
            </a:r>
          </a:p>
          <a:p>
            <a:pPr marL="0" indent="0">
              <a:buNone/>
            </a:pPr>
            <a:endParaRPr lang="en-US" sz="2400" dirty="0">
              <a:latin typeface="PT Sans" panose="020B0503020203020204" pitchFamily="34" charset="0"/>
              <a:ea typeface="+mn-lt"/>
              <a:cs typeface="+mn-lt"/>
            </a:endParaRPr>
          </a:p>
          <a:p>
            <a:pPr marL="0" indent="0">
              <a:buNone/>
            </a:pPr>
            <a:r>
              <a:rPr lang="en-US" sz="2400" dirty="0">
                <a:latin typeface="PT Sans" panose="020B0503020203020204" pitchFamily="34" charset="0"/>
                <a:ea typeface="+mn-lt"/>
                <a:cs typeface="+mn-lt"/>
              </a:rPr>
              <a:t>Geology tells us about the composition and structure of all planets - even those in outer space!</a:t>
            </a:r>
            <a:endParaRPr lang="en-US" sz="2400" dirty="0">
              <a:latin typeface="PT Sans" panose="020B0503020203020204" pitchFamily="34" charset="0"/>
            </a:endParaRPr>
          </a:p>
        </p:txBody>
      </p:sp>
      <p:pic>
        <p:nvPicPr>
          <p:cNvPr id="10" name="Picture 9">
            <a:extLst>
              <a:ext uri="{FF2B5EF4-FFF2-40B4-BE49-F238E27FC236}">
                <a16:creationId xmlns:a16="http://schemas.microsoft.com/office/drawing/2014/main" id="{8B228357-7DF4-A8B4-E482-5BE8C06F71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5932" y="2495427"/>
            <a:ext cx="3746068" cy="2497378"/>
          </a:xfrm>
          <a:prstGeom prst="rect">
            <a:avLst/>
          </a:prstGeom>
          <a:ln w="38100">
            <a:noFill/>
          </a:ln>
          <a:effectLst/>
        </p:spPr>
      </p:pic>
      <p:pic>
        <p:nvPicPr>
          <p:cNvPr id="11" name="Picture 6">
            <a:extLst>
              <a:ext uri="{FF2B5EF4-FFF2-40B4-BE49-F238E27FC236}">
                <a16:creationId xmlns:a16="http://schemas.microsoft.com/office/drawing/2014/main" id="{50749667-693E-0CCF-007D-C9F78671F2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5932" y="0"/>
            <a:ext cx="3746068" cy="24954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top view of a volcano erupting">
            <a:extLst>
              <a:ext uri="{FF2B5EF4-FFF2-40B4-BE49-F238E27FC236}">
                <a16:creationId xmlns:a16="http://schemas.microsoft.com/office/drawing/2014/main" id="{D010F466-DE2C-F15C-1442-EB0EBB390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932" y="4361079"/>
            <a:ext cx="3746068" cy="2496921"/>
          </a:xfrm>
          <a:prstGeom prst="rect">
            <a:avLst/>
          </a:prstGeom>
        </p:spPr>
      </p:pic>
    </p:spTree>
    <p:extLst>
      <p:ext uri="{BB962C8B-B14F-4D97-AF65-F5344CB8AC3E}">
        <p14:creationId xmlns:p14="http://schemas.microsoft.com/office/powerpoint/2010/main" val="365682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C0D6-6D52-A395-0A68-45DD73DE21FB}"/>
              </a:ext>
            </a:extLst>
          </p:cNvPr>
          <p:cNvSpPr>
            <a:spLocks noGrp="1"/>
          </p:cNvSpPr>
          <p:nvPr>
            <p:ph type="title"/>
          </p:nvPr>
        </p:nvSpPr>
        <p:spPr>
          <a:xfrm>
            <a:off x="838200" y="365125"/>
            <a:ext cx="3454667" cy="1069039"/>
          </a:xfrm>
          <a:solidFill>
            <a:srgbClr val="E64532"/>
          </a:solidFill>
        </p:spPr>
        <p:txBody>
          <a:bodyPr>
            <a:normAutofit/>
          </a:bodyPr>
          <a:lstStyle/>
          <a:p>
            <a:pPr algn="ctr"/>
            <a:r>
              <a:rPr lang="en-GB" sz="5400" b="1">
                <a:solidFill>
                  <a:schemeClr val="bg1"/>
                </a:solidFill>
                <a:latin typeface="PT Sans" panose="020B0503020203020204" pitchFamily="34" charset="0"/>
              </a:rPr>
              <a:t>Your Task</a:t>
            </a:r>
            <a:endParaRPr lang="en-GB" sz="5400" b="1" dirty="0">
              <a:solidFill>
                <a:schemeClr val="bg1"/>
              </a:solidFill>
              <a:latin typeface="PT Sans" panose="020B0503020203020204" pitchFamily="34" charset="0"/>
            </a:endParaRPr>
          </a:p>
        </p:txBody>
      </p:sp>
      <p:sp>
        <p:nvSpPr>
          <p:cNvPr id="3" name="Content Placeholder 2">
            <a:extLst>
              <a:ext uri="{FF2B5EF4-FFF2-40B4-BE49-F238E27FC236}">
                <a16:creationId xmlns:a16="http://schemas.microsoft.com/office/drawing/2014/main" id="{5CB487DC-ABF5-16B9-BBF8-05862629C24C}"/>
              </a:ext>
            </a:extLst>
          </p:cNvPr>
          <p:cNvSpPr>
            <a:spLocks noGrp="1"/>
          </p:cNvSpPr>
          <p:nvPr>
            <p:ph idx="1"/>
          </p:nvPr>
        </p:nvSpPr>
        <p:spPr>
          <a:xfrm>
            <a:off x="838199" y="1825624"/>
            <a:ext cx="8895081" cy="4667251"/>
          </a:xfrm>
        </p:spPr>
        <p:txBody>
          <a:bodyPr wrap="square">
            <a:normAutofit lnSpcReduction="10000"/>
          </a:bodyPr>
          <a:lstStyle/>
          <a:p>
            <a:pPr marL="0" indent="0">
              <a:buNone/>
            </a:pPr>
            <a:r>
              <a:rPr lang="en-US" dirty="0">
                <a:latin typeface="PT Sans" panose="020B0503020203020204" pitchFamily="34" charset="0"/>
              </a:rPr>
              <a:t>Could you make an entry for the Qualifiers?</a:t>
            </a:r>
          </a:p>
          <a:p>
            <a:pPr marL="0" indent="0">
              <a:buNone/>
            </a:pPr>
            <a:endParaRPr lang="en-US" dirty="0">
              <a:latin typeface="PT Sans" panose="020B0503020203020204" pitchFamily="34" charset="0"/>
            </a:endParaRPr>
          </a:p>
          <a:p>
            <a:pPr marL="0" indent="0">
              <a:buNone/>
            </a:pPr>
            <a:r>
              <a:rPr lang="en-US" dirty="0">
                <a:latin typeface="PT Sans" panose="020B0503020203020204" pitchFamily="34" charset="0"/>
                <a:ea typeface="+mn-lt"/>
                <a:cs typeface="+mn-lt"/>
              </a:rPr>
              <a:t>In teams of up to six, </a:t>
            </a:r>
            <a:r>
              <a:rPr lang="en-US" dirty="0">
                <a:latin typeface="PT Sans" panose="020B0503020203020204" pitchFamily="34" charset="0"/>
                <a:ea typeface="+mn-lt"/>
                <a:cs typeface="Arial"/>
              </a:rPr>
              <a:t>create and present a geoscience topic to an online audience:</a:t>
            </a:r>
          </a:p>
          <a:p>
            <a:pPr lvl="1"/>
            <a:r>
              <a:rPr lang="en-US" sz="2800" dirty="0">
                <a:latin typeface="PT Sans" panose="020B0503020203020204" pitchFamily="34" charset="0"/>
                <a:ea typeface="+mn-lt"/>
                <a:cs typeface="Arial"/>
              </a:rPr>
              <a:t>Your topic can be anything you like! It could be tied in with your school curriculum or inspired by your own experience; it could be a case study, a concept, or phenomenon.</a:t>
            </a:r>
          </a:p>
          <a:p>
            <a:pPr lvl="1"/>
            <a:r>
              <a:rPr lang="en-US" sz="2800" dirty="0">
                <a:latin typeface="PT Sans" panose="020B0503020203020204" pitchFamily="34" charset="0"/>
                <a:ea typeface="+mn-lt"/>
                <a:cs typeface="Arial"/>
              </a:rPr>
              <a:t>Be creative in how you present your topic – maybe as an interactive website, a mini documentary or a cartoon strip. </a:t>
            </a:r>
          </a:p>
          <a:p>
            <a:pPr lvl="1"/>
            <a:r>
              <a:rPr lang="en-US" sz="2800" dirty="0">
                <a:latin typeface="PT Sans" panose="020B0503020203020204" pitchFamily="34" charset="0"/>
                <a:ea typeface="+mn-lt"/>
                <a:cs typeface="Arial"/>
              </a:rPr>
              <a:t>Make sure to include all references!</a:t>
            </a:r>
          </a:p>
          <a:p>
            <a:pPr marL="457200" lvl="1" indent="0">
              <a:buNone/>
            </a:pPr>
            <a:endParaRPr lang="en-US" sz="2000" dirty="0">
              <a:latin typeface="PT Sans" panose="020B0503020203020204" pitchFamily="34" charset="0"/>
            </a:endParaRPr>
          </a:p>
          <a:p>
            <a:pPr marL="0" indent="0">
              <a:buNone/>
            </a:pPr>
            <a:endParaRPr lang="en-GB" dirty="0"/>
          </a:p>
        </p:txBody>
      </p:sp>
      <p:pic>
        <p:nvPicPr>
          <p:cNvPr id="12" name="Picture 11">
            <a:extLst>
              <a:ext uri="{FF2B5EF4-FFF2-40B4-BE49-F238E27FC236}">
                <a16:creationId xmlns:a16="http://schemas.microsoft.com/office/drawing/2014/main" id="{B92CDE09-8776-7A86-80EE-2286B91BB314}"/>
              </a:ext>
            </a:extLst>
          </p:cNvPr>
          <p:cNvPicPr>
            <a:picLocks noChangeAspect="1"/>
          </p:cNvPicPr>
          <p:nvPr/>
        </p:nvPicPr>
        <p:blipFill>
          <a:blip r:embed="rId2"/>
          <a:srcRect r="28491" b="22621"/>
          <a:stretch/>
        </p:blipFill>
        <p:spPr>
          <a:xfrm>
            <a:off x="9405304" y="3429000"/>
            <a:ext cx="2786696" cy="3429000"/>
          </a:xfrm>
          <a:prstGeom prst="rect">
            <a:avLst/>
          </a:prstGeom>
        </p:spPr>
      </p:pic>
    </p:spTree>
    <p:extLst>
      <p:ext uri="{BB962C8B-B14F-4D97-AF65-F5344CB8AC3E}">
        <p14:creationId xmlns:p14="http://schemas.microsoft.com/office/powerpoint/2010/main" val="163073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C0D6-6D52-A395-0A68-45DD73DE21FB}"/>
              </a:ext>
            </a:extLst>
          </p:cNvPr>
          <p:cNvSpPr>
            <a:spLocks noGrp="1"/>
          </p:cNvSpPr>
          <p:nvPr>
            <p:ph type="title"/>
          </p:nvPr>
        </p:nvSpPr>
        <p:spPr>
          <a:xfrm>
            <a:off x="838200" y="365125"/>
            <a:ext cx="3781926" cy="1069039"/>
          </a:xfrm>
          <a:solidFill>
            <a:srgbClr val="E64532"/>
          </a:solidFill>
        </p:spPr>
        <p:txBody>
          <a:bodyPr>
            <a:normAutofit/>
          </a:bodyPr>
          <a:lstStyle/>
          <a:p>
            <a:pPr algn="ctr"/>
            <a:r>
              <a:rPr lang="en-GB" sz="5400" b="1" dirty="0">
                <a:solidFill>
                  <a:schemeClr val="bg1"/>
                </a:solidFill>
                <a:latin typeface="PT Sans" panose="020B0503020203020204" pitchFamily="34" charset="0"/>
              </a:rPr>
              <a:t>Past Topics</a:t>
            </a:r>
          </a:p>
        </p:txBody>
      </p:sp>
      <p:graphicFrame>
        <p:nvGraphicFramePr>
          <p:cNvPr id="9" name="Content Placeholder 2">
            <a:extLst>
              <a:ext uri="{FF2B5EF4-FFF2-40B4-BE49-F238E27FC236}">
                <a16:creationId xmlns:a16="http://schemas.microsoft.com/office/drawing/2014/main" id="{00DAF05E-95A7-E5BD-1137-8DA33AD9F06D}"/>
              </a:ext>
            </a:extLst>
          </p:cNvPr>
          <p:cNvGraphicFramePr>
            <a:graphicFrameLocks noGrp="1"/>
          </p:cNvGraphicFramePr>
          <p:nvPr>
            <p:ph idx="1"/>
            <p:extLst>
              <p:ext uri="{D42A27DB-BD31-4B8C-83A1-F6EECF244321}">
                <p14:modId xmlns:p14="http://schemas.microsoft.com/office/powerpoint/2010/main" val="4055889161"/>
              </p:ext>
            </p:extLst>
          </p:nvPr>
        </p:nvGraphicFramePr>
        <p:xfrm>
          <a:off x="838199" y="1825625"/>
          <a:ext cx="834430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7E72BA7C-B3E1-ED95-AB97-E01B3DE5F7AD}"/>
              </a:ext>
            </a:extLst>
          </p:cNvPr>
          <p:cNvPicPr>
            <a:picLocks noChangeAspect="1"/>
          </p:cNvPicPr>
          <p:nvPr/>
        </p:nvPicPr>
        <p:blipFill>
          <a:blip r:embed="rId7"/>
          <a:srcRect r="28491" b="22621"/>
          <a:stretch/>
        </p:blipFill>
        <p:spPr>
          <a:xfrm>
            <a:off x="9405304" y="3429000"/>
            <a:ext cx="2786696" cy="3429000"/>
          </a:xfrm>
          <a:prstGeom prst="rect">
            <a:avLst/>
          </a:prstGeom>
        </p:spPr>
      </p:pic>
    </p:spTree>
    <p:extLst>
      <p:ext uri="{BB962C8B-B14F-4D97-AF65-F5344CB8AC3E}">
        <p14:creationId xmlns:p14="http://schemas.microsoft.com/office/powerpoint/2010/main" val="3340413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45E9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8040E7-9B8F-CB8C-1770-C5E11DC3F0CE}"/>
              </a:ext>
            </a:extLst>
          </p:cNvPr>
          <p:cNvSpPr>
            <a:spLocks noGrp="1"/>
          </p:cNvSpPr>
          <p:nvPr>
            <p:ph idx="1"/>
          </p:nvPr>
        </p:nvSpPr>
        <p:spPr>
          <a:xfrm>
            <a:off x="876692" y="1834976"/>
            <a:ext cx="5479719" cy="4146332"/>
          </a:xfrm>
        </p:spPr>
        <p:txBody>
          <a:bodyPr vert="horz" lIns="91440" tIns="45720" rIns="91440" bIns="45720" rtlCol="0" anchor="t">
            <a:noAutofit/>
          </a:bodyPr>
          <a:lstStyle/>
          <a:p>
            <a:endParaRPr lang="en-US" sz="2000"/>
          </a:p>
          <a:p>
            <a:endParaRPr lang="en-US" sz="2000">
              <a:solidFill>
                <a:srgbClr val="000000"/>
              </a:solidFill>
              <a:ea typeface="+mn-lt"/>
              <a:cs typeface="+mn-lt"/>
            </a:endParaRPr>
          </a:p>
          <a:p>
            <a:endParaRPr lang="en-US" sz="2000">
              <a:ea typeface="+mn-lt"/>
              <a:cs typeface="+mn-lt"/>
            </a:endParaRPr>
          </a:p>
          <a:p>
            <a:endParaRPr lang="en-US">
              <a:ea typeface="+mn-lt"/>
              <a:cs typeface="+mn-lt"/>
            </a:endParaRPr>
          </a:p>
          <a:p>
            <a:endParaRPr lang="en-US" sz="2000">
              <a:ea typeface="+mn-lt"/>
              <a:cs typeface="+mn-lt"/>
            </a:endParaRPr>
          </a:p>
          <a:p>
            <a:pPr>
              <a:buFont typeface="Calibri" panose="020B0604020202020204" pitchFamily="34" charset="0"/>
              <a:buChar char="-"/>
            </a:pPr>
            <a:endParaRPr lang="en-US" sz="2400">
              <a:ea typeface="+mn-lt"/>
              <a:cs typeface="+mn-lt"/>
            </a:endParaRPr>
          </a:p>
          <a:p>
            <a:pPr marL="0" indent="0">
              <a:buNone/>
            </a:pPr>
            <a:endParaRPr lang="en-US" sz="2400">
              <a:ea typeface="+mn-lt"/>
              <a:cs typeface="+mn-lt"/>
            </a:endParaRPr>
          </a:p>
          <a:p>
            <a:pPr>
              <a:buFont typeface="Calibri" panose="020B0604020202020204" pitchFamily="34" charset="0"/>
              <a:buChar char="-"/>
            </a:pPr>
            <a:endParaRPr lang="en-US" sz="2400">
              <a:ea typeface="+mn-lt"/>
              <a:cs typeface="+mn-lt"/>
            </a:endParaRPr>
          </a:p>
        </p:txBody>
      </p:sp>
      <p:sp>
        <p:nvSpPr>
          <p:cNvPr id="9" name="Title 1">
            <a:extLst>
              <a:ext uri="{FF2B5EF4-FFF2-40B4-BE49-F238E27FC236}">
                <a16:creationId xmlns:a16="http://schemas.microsoft.com/office/drawing/2014/main" id="{B60D6B48-F0D3-35FB-3814-3D27FDCDE9D6}"/>
              </a:ext>
            </a:extLst>
          </p:cNvPr>
          <p:cNvSpPr>
            <a:spLocks noGrp="1"/>
          </p:cNvSpPr>
          <p:nvPr>
            <p:ph type="title"/>
          </p:nvPr>
        </p:nvSpPr>
        <p:spPr>
          <a:xfrm>
            <a:off x="2295853" y="2770533"/>
            <a:ext cx="8121116" cy="1316934"/>
          </a:xfrm>
          <a:solidFill>
            <a:srgbClr val="E64532"/>
          </a:solidFill>
        </p:spPr>
        <p:txBody>
          <a:bodyPr>
            <a:normAutofit/>
          </a:bodyPr>
          <a:lstStyle/>
          <a:p>
            <a:pPr algn="ctr"/>
            <a:r>
              <a:rPr lang="en-GB" sz="7200" b="1" dirty="0">
                <a:solidFill>
                  <a:schemeClr val="bg1"/>
                </a:solidFill>
                <a:latin typeface="PT Sans" panose="020B0503020203020204" pitchFamily="34" charset="0"/>
              </a:rPr>
              <a:t>Need Inspiration?</a:t>
            </a:r>
          </a:p>
        </p:txBody>
      </p:sp>
    </p:spTree>
    <p:extLst>
      <p:ext uri="{BB962C8B-B14F-4D97-AF65-F5344CB8AC3E}">
        <p14:creationId xmlns:p14="http://schemas.microsoft.com/office/powerpoint/2010/main" val="85384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45E96"/>
        </a:solidFill>
        <a:effectLst/>
      </p:bgPr>
    </p:bg>
    <p:spTree>
      <p:nvGrpSpPr>
        <p:cNvPr id="1" name=""/>
        <p:cNvGrpSpPr/>
        <p:nvPr/>
      </p:nvGrpSpPr>
      <p:grpSpPr>
        <a:xfrm>
          <a:off x="0" y="0"/>
          <a:ext cx="0" cy="0"/>
          <a:chOff x="0" y="0"/>
          <a:chExt cx="0" cy="0"/>
        </a:xfrm>
      </p:grpSpPr>
      <p:pic>
        <p:nvPicPr>
          <p:cNvPr id="6" name="Online Media 5" title="Brocking Bad">
            <a:hlinkClick r:id="" action="ppaction://media"/>
            <a:extLst>
              <a:ext uri="{FF2B5EF4-FFF2-40B4-BE49-F238E27FC236}">
                <a16:creationId xmlns:a16="http://schemas.microsoft.com/office/drawing/2014/main" id="{12455257-2BE2-5011-E474-90553C1C3562}"/>
              </a:ext>
            </a:extLst>
          </p:cNvPr>
          <p:cNvPicPr>
            <a:picLocks noRot="1" noChangeAspect="1"/>
          </p:cNvPicPr>
          <p:nvPr>
            <a:videoFile r:link="rId1"/>
          </p:nvPr>
        </p:nvPicPr>
        <p:blipFill>
          <a:blip r:embed="rId3"/>
          <a:stretch>
            <a:fillRect/>
          </a:stretch>
        </p:blipFill>
        <p:spPr>
          <a:xfrm>
            <a:off x="1130588" y="422565"/>
            <a:ext cx="10417320" cy="5902036"/>
          </a:xfrm>
          <a:prstGeom prst="rect">
            <a:avLst/>
          </a:prstGeom>
        </p:spPr>
      </p:pic>
    </p:spTree>
    <p:extLst>
      <p:ext uri="{BB962C8B-B14F-4D97-AF65-F5344CB8AC3E}">
        <p14:creationId xmlns:p14="http://schemas.microsoft.com/office/powerpoint/2010/main" val="3483098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5E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F3EC-63F8-CE41-4BC5-59C31365CE84}"/>
              </a:ext>
            </a:extLst>
          </p:cNvPr>
          <p:cNvSpPr>
            <a:spLocks noGrp="1"/>
          </p:cNvSpPr>
          <p:nvPr>
            <p:ph type="title"/>
          </p:nvPr>
        </p:nvSpPr>
        <p:spPr>
          <a:xfrm>
            <a:off x="876692" y="741391"/>
            <a:ext cx="5479719" cy="833037"/>
          </a:xfrm>
        </p:spPr>
        <p:txBody>
          <a:bodyPr anchor="b">
            <a:normAutofit/>
          </a:bodyPr>
          <a:lstStyle/>
          <a:p>
            <a:r>
              <a:rPr lang="en-US" sz="3200"/>
              <a:t>Past Entires for </a:t>
            </a:r>
            <a:r>
              <a:rPr lang="en-US" sz="3200" err="1"/>
              <a:t>inspo</a:t>
            </a:r>
          </a:p>
        </p:txBody>
      </p:sp>
      <p:sp>
        <p:nvSpPr>
          <p:cNvPr id="3" name="Content Placeholder 2">
            <a:extLst>
              <a:ext uri="{FF2B5EF4-FFF2-40B4-BE49-F238E27FC236}">
                <a16:creationId xmlns:a16="http://schemas.microsoft.com/office/drawing/2014/main" id="{A18040E7-9B8F-CB8C-1770-C5E11DC3F0CE}"/>
              </a:ext>
            </a:extLst>
          </p:cNvPr>
          <p:cNvSpPr>
            <a:spLocks noGrp="1"/>
          </p:cNvSpPr>
          <p:nvPr>
            <p:ph idx="1"/>
          </p:nvPr>
        </p:nvSpPr>
        <p:spPr>
          <a:xfrm>
            <a:off x="876692" y="1834976"/>
            <a:ext cx="5479719" cy="4146332"/>
          </a:xfrm>
        </p:spPr>
        <p:txBody>
          <a:bodyPr vert="horz" lIns="91440" tIns="45720" rIns="91440" bIns="45720" rtlCol="0" anchor="t">
            <a:noAutofit/>
          </a:bodyPr>
          <a:lstStyle/>
          <a:p>
            <a:pPr marL="0" indent="0">
              <a:buNone/>
            </a:pPr>
            <a:endParaRPr lang="en-US" sz="2000"/>
          </a:p>
          <a:p>
            <a:r>
              <a:rPr lang="en-US" sz="2000">
                <a:ea typeface="+mn-lt"/>
                <a:cs typeface="+mn-lt"/>
              </a:rPr>
              <a:t>https://sites.google.com/view/thegeologyofarchitecture/home</a:t>
            </a:r>
            <a:endParaRPr lang="en-US" sz="2000"/>
          </a:p>
          <a:p>
            <a:endParaRPr lang="en-US"/>
          </a:p>
          <a:p>
            <a:endParaRPr lang="en-US" sz="2000">
              <a:solidFill>
                <a:srgbClr val="000000"/>
              </a:solidFill>
              <a:ea typeface="+mn-lt"/>
              <a:cs typeface="+mn-lt"/>
            </a:endParaRPr>
          </a:p>
          <a:p>
            <a:pPr>
              <a:buFont typeface="Calibri" panose="020B0604020202020204" pitchFamily="34" charset="0"/>
              <a:buChar char="-"/>
            </a:pPr>
            <a:endParaRPr lang="en-US" sz="2400">
              <a:ea typeface="+mn-lt"/>
              <a:cs typeface="+mn-lt"/>
            </a:endParaRPr>
          </a:p>
          <a:p>
            <a:pPr marL="0" indent="0">
              <a:buNone/>
            </a:pPr>
            <a:endParaRPr lang="en-US" sz="2400">
              <a:ea typeface="+mn-lt"/>
              <a:cs typeface="+mn-lt"/>
            </a:endParaRPr>
          </a:p>
          <a:p>
            <a:pPr>
              <a:buFont typeface="Calibri" panose="020B0604020202020204" pitchFamily="34" charset="0"/>
              <a:buChar char="-"/>
            </a:pPr>
            <a:endParaRPr lang="en-US" sz="2400">
              <a:ea typeface="+mn-lt"/>
              <a:cs typeface="+mn-lt"/>
            </a:endParaRPr>
          </a:p>
        </p:txBody>
      </p:sp>
      <p:pic>
        <p:nvPicPr>
          <p:cNvPr id="6" name="Picture 5" descr="A building with many windows&#10;&#10;Description automatically generated">
            <a:hlinkClick r:id="rId2"/>
            <a:extLst>
              <a:ext uri="{FF2B5EF4-FFF2-40B4-BE49-F238E27FC236}">
                <a16:creationId xmlns:a16="http://schemas.microsoft.com/office/drawing/2014/main" id="{BF4F89FE-4C8D-1871-4D58-53CF43CAED8C}"/>
              </a:ext>
            </a:extLst>
          </p:cNvPr>
          <p:cNvPicPr>
            <a:picLocks noChangeAspect="1"/>
          </p:cNvPicPr>
          <p:nvPr/>
        </p:nvPicPr>
        <p:blipFill>
          <a:blip r:embed="rId3"/>
          <a:stretch>
            <a:fillRect/>
          </a:stretch>
        </p:blipFill>
        <p:spPr>
          <a:xfrm>
            <a:off x="0" y="544457"/>
            <a:ext cx="12192000" cy="5769085"/>
          </a:xfrm>
          <a:prstGeom prst="rect">
            <a:avLst/>
          </a:prstGeom>
        </p:spPr>
      </p:pic>
      <p:sp>
        <p:nvSpPr>
          <p:cNvPr id="5" name="TextBox 4">
            <a:extLst>
              <a:ext uri="{FF2B5EF4-FFF2-40B4-BE49-F238E27FC236}">
                <a16:creationId xmlns:a16="http://schemas.microsoft.com/office/drawing/2014/main" id="{D90BA1D1-5B95-E1D5-4E0B-201A231C4CE5}"/>
              </a:ext>
            </a:extLst>
          </p:cNvPr>
          <p:cNvSpPr txBox="1"/>
          <p:nvPr/>
        </p:nvSpPr>
        <p:spPr>
          <a:xfrm>
            <a:off x="2924175" y="6389424"/>
            <a:ext cx="6343650" cy="369332"/>
          </a:xfrm>
          <a:prstGeom prst="rect">
            <a:avLst/>
          </a:prstGeom>
          <a:noFill/>
        </p:spPr>
        <p:txBody>
          <a:bodyPr wrap="square">
            <a:spAutoFit/>
          </a:bodyPr>
          <a:lstStyle/>
          <a:p>
            <a:r>
              <a:rPr lang="en-GB" dirty="0">
                <a:solidFill>
                  <a:schemeClr val="bg1"/>
                </a:solidFill>
                <a:hlinkClick r:id="rId4">
                  <a:extLst>
                    <a:ext uri="{A12FA001-AC4F-418D-AE19-62706E023703}">
                      <ahyp:hlinkClr xmlns:ahyp="http://schemas.microsoft.com/office/drawing/2018/hyperlinkcolor" val="tx"/>
                    </a:ext>
                  </a:extLst>
                </a:hlinkClick>
              </a:rPr>
              <a:t>https://sites.google.com/view/thegeologyofarchitecture/home</a:t>
            </a:r>
            <a:r>
              <a:rPr lang="en-GB" dirty="0">
                <a:solidFill>
                  <a:schemeClr val="bg1"/>
                </a:solidFill>
              </a:rPr>
              <a:t> </a:t>
            </a:r>
          </a:p>
        </p:txBody>
      </p:sp>
    </p:spTree>
    <p:extLst>
      <p:ext uri="{BB962C8B-B14F-4D97-AF65-F5344CB8AC3E}">
        <p14:creationId xmlns:p14="http://schemas.microsoft.com/office/powerpoint/2010/main" val="9589502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AB4D28DC30974F8DF13AF3195573DD" ma:contentTypeVersion="18" ma:contentTypeDescription="Create a new document." ma:contentTypeScope="" ma:versionID="d888e41d3f55a909ebdfc3b00035feb4">
  <xsd:schema xmlns:xsd="http://www.w3.org/2001/XMLSchema" xmlns:xs="http://www.w3.org/2001/XMLSchema" xmlns:p="http://schemas.microsoft.com/office/2006/metadata/properties" xmlns:ns2="f0cced3b-310d-45b8-97bf-d36cbbb5d34b" xmlns:ns3="991330b7-a67c-4846-8b6a-4c888ec2572d" targetNamespace="http://schemas.microsoft.com/office/2006/metadata/properties" ma:root="true" ma:fieldsID="e9229051f1779e83804e81888c05a1b1" ns2:_="" ns3:_="">
    <xsd:import namespace="f0cced3b-310d-45b8-97bf-d36cbbb5d34b"/>
    <xsd:import namespace="991330b7-a67c-4846-8b6a-4c888ec257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ed3b-310d-45b8-97bf-d36cbbb5d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f8c4553-6a3d-466f-a6fa-79c540e7775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1330b7-a67c-4846-8b6a-4c888ec257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0dfe62-da6c-4de2-96a7-2420381ab32d}" ma:internalName="TaxCatchAll" ma:showField="CatchAllData" ma:web="991330b7-a67c-4846-8b6a-4c888ec257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cced3b-310d-45b8-97bf-d36cbbb5d34b">
      <Terms xmlns="http://schemas.microsoft.com/office/infopath/2007/PartnerControls"/>
    </lcf76f155ced4ddcb4097134ff3c332f>
    <TaxCatchAll xmlns="991330b7-a67c-4846-8b6a-4c888ec2572d" xsi:nil="true"/>
  </documentManagement>
</p:properties>
</file>

<file path=customXml/itemProps1.xml><?xml version="1.0" encoding="utf-8"?>
<ds:datastoreItem xmlns:ds="http://schemas.openxmlformats.org/officeDocument/2006/customXml" ds:itemID="{57A04DB0-CBF9-479B-90B8-C78A232CAB2B}">
  <ds:schemaRefs>
    <ds:schemaRef ds:uri="991330b7-a67c-4846-8b6a-4c888ec2572d"/>
    <ds:schemaRef ds:uri="f0cced3b-310d-45b8-97bf-d36cbbb5d3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F7294B-D324-41EB-BD92-63B0616DB196}">
  <ds:schemaRefs>
    <ds:schemaRef ds:uri="http://schemas.microsoft.com/sharepoint/v3/contenttype/forms"/>
  </ds:schemaRefs>
</ds:datastoreItem>
</file>

<file path=customXml/itemProps3.xml><?xml version="1.0" encoding="utf-8"?>
<ds:datastoreItem xmlns:ds="http://schemas.openxmlformats.org/officeDocument/2006/customXml" ds:itemID="{3B95F2B2-A759-4095-B6B5-E49B227CFA28}"/>
</file>

<file path=docProps/app.xml><?xml version="1.0" encoding="utf-8"?>
<Properties xmlns="http://schemas.openxmlformats.org/officeDocument/2006/extended-properties" xmlns:vt="http://schemas.openxmlformats.org/officeDocument/2006/docPropsVTypes">
  <Template>office theme</Template>
  <TotalTime>337</TotalTime>
  <Words>534</Words>
  <Application>Microsoft Office PowerPoint</Application>
  <PresentationFormat>Widescreen</PresentationFormat>
  <Paragraphs>72</Paragraphs>
  <Slides>13</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PT Sans</vt:lpstr>
      <vt:lpstr>Office Theme</vt:lpstr>
      <vt:lpstr>PowerPoint Presentation</vt:lpstr>
      <vt:lpstr>What is Schools Geology Challenge?</vt:lpstr>
      <vt:lpstr>PowerPoint Presentation</vt:lpstr>
      <vt:lpstr>What is Geology?</vt:lpstr>
      <vt:lpstr>Your Task</vt:lpstr>
      <vt:lpstr>Past Topics</vt:lpstr>
      <vt:lpstr>Need Inspiration?</vt:lpstr>
      <vt:lpstr>PowerPoint Presentation</vt:lpstr>
      <vt:lpstr>Past Entires for inspo</vt:lpstr>
      <vt:lpstr>PowerPoint Presentation</vt:lpstr>
      <vt:lpstr>Top Tips</vt:lpstr>
      <vt:lpstr>Good Luck!</vt:lpstr>
      <vt:lpstr>Submit Your Entry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Sarah Quinn</cp:lastModifiedBy>
  <cp:revision>41</cp:revision>
  <dcterms:created xsi:type="dcterms:W3CDTF">2024-07-09T14:13:20Z</dcterms:created>
  <dcterms:modified xsi:type="dcterms:W3CDTF">2024-10-01T16:57:39Z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0x0101002AAB4D28DC30974F8DF13AF3195573DD</vt:lpwstr>
  </property>
</Properties>
</file>